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4"/>
  </p:sldMasterIdLst>
  <p:notesMasterIdLst>
    <p:notesMasterId r:id="rId21"/>
  </p:notesMasterIdLst>
  <p:handoutMasterIdLst>
    <p:handoutMasterId r:id="rId22"/>
  </p:handoutMasterIdLst>
  <p:sldIdLst>
    <p:sldId id="257" r:id="rId5"/>
    <p:sldId id="389" r:id="rId6"/>
    <p:sldId id="272" r:id="rId7"/>
    <p:sldId id="397" r:id="rId8"/>
    <p:sldId id="317" r:id="rId9"/>
    <p:sldId id="392" r:id="rId10"/>
    <p:sldId id="393" r:id="rId11"/>
    <p:sldId id="394" r:id="rId12"/>
    <p:sldId id="395" r:id="rId13"/>
    <p:sldId id="279" r:id="rId14"/>
    <p:sldId id="398" r:id="rId15"/>
    <p:sldId id="281" r:id="rId16"/>
    <p:sldId id="396" r:id="rId17"/>
    <p:sldId id="268" r:id="rId18"/>
    <p:sldId id="321" r:id="rId19"/>
    <p:sldId id="39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p15:clr>
            <a:srgbClr val="F26B43"/>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7335B"/>
    <a:srgbClr val="CCE8DA"/>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3725" autoAdjust="0"/>
  </p:normalViewPr>
  <p:slideViewPr>
    <p:cSldViewPr snapToGrid="0">
      <p:cViewPr varScale="1">
        <p:scale>
          <a:sx n="112" d="100"/>
          <a:sy n="112" d="100"/>
        </p:scale>
        <p:origin x="492" y="96"/>
      </p:cViewPr>
      <p:guideLst>
        <p:guide pos="3840"/>
        <p:guide orient="horz" pos="2160"/>
      </p:guideLst>
    </p:cSldViewPr>
  </p:slideViewPr>
  <p:outlineViewPr>
    <p:cViewPr>
      <p:scale>
        <a:sx n="33" d="100"/>
        <a:sy n="33" d="100"/>
      </p:scale>
      <p:origin x="0" y="-2709"/>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48" d="100"/>
          <a:sy n="48" d="100"/>
        </p:scale>
        <p:origin x="1911"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B2E815-0D19-41DC-B01B-4D608769620A}" type="doc">
      <dgm:prSet loTypeId="urn:microsoft.com/office/officeart/2016/7/layout/RoundedRectangleTimeline" loCatId="other" qsTypeId="urn:microsoft.com/office/officeart/2005/8/quickstyle/simple1" qsCatId="simple" csTypeId="urn:microsoft.com/office/officeart/2005/8/colors/colorful5" csCatId="colorful" phldr="1"/>
      <dgm:spPr/>
      <dgm:t>
        <a:bodyPr/>
        <a:lstStyle/>
        <a:p>
          <a:endParaRPr lang="en-US"/>
        </a:p>
      </dgm:t>
    </dgm:pt>
    <dgm:pt modelId="{4259F840-24E7-476F-9F30-482E46395856}">
      <dgm:prSet phldrT="[Text]" custT="1"/>
      <dgm:spPr/>
      <dgm:t>
        <a:bodyPr/>
        <a:lstStyle/>
        <a:p>
          <a:r>
            <a:rPr lang="en-US" sz="1800" dirty="0">
              <a:latin typeface="+mn-lt"/>
            </a:rPr>
            <a:t>Start-up</a:t>
          </a:r>
        </a:p>
      </dgm:t>
    </dgm:pt>
    <dgm:pt modelId="{FCE8068D-7E50-4749-A8D0-ADEDAC5637B3}" type="parTrans" cxnId="{42EE41D1-3C16-4937-BB38-B076896C09A0}">
      <dgm:prSet/>
      <dgm:spPr/>
      <dgm:t>
        <a:bodyPr/>
        <a:lstStyle/>
        <a:p>
          <a:endParaRPr lang="en-US" sz="1800">
            <a:latin typeface="+mn-lt"/>
          </a:endParaRPr>
        </a:p>
      </dgm:t>
    </dgm:pt>
    <dgm:pt modelId="{DCC444A4-F20A-48F5-A61E-47BFFF185A57}" type="sibTrans" cxnId="{42EE41D1-3C16-4937-BB38-B076896C09A0}">
      <dgm:prSet/>
      <dgm:spPr/>
      <dgm:t>
        <a:bodyPr/>
        <a:lstStyle/>
        <a:p>
          <a:endParaRPr lang="en-US" sz="1800">
            <a:latin typeface="+mn-lt"/>
          </a:endParaRPr>
        </a:p>
      </dgm:t>
    </dgm:pt>
    <dgm:pt modelId="{B54C8F6C-BE1E-4EAB-B7A0-48DE01FFAA36}">
      <dgm:prSet phldrT="[Text]" custT="1"/>
      <dgm:spPr/>
      <dgm:t>
        <a:bodyPr/>
        <a:lstStyle/>
        <a:p>
          <a:pPr>
            <a:buFont typeface="Symbol" panose="05050102010706020507" pitchFamily="18" charset="2"/>
            <a:buChar char=""/>
          </a:pPr>
          <a:r>
            <a:rPr lang="en-US" sz="1800" dirty="0">
              <a:latin typeface="+mn-lt"/>
            </a:rPr>
            <a:t>Always Open</a:t>
          </a:r>
          <a:br>
            <a:rPr lang="en-US" sz="1800" dirty="0">
              <a:latin typeface="+mn-lt"/>
            </a:rPr>
          </a:br>
          <a:r>
            <a:rPr lang="en-US" sz="1800" dirty="0">
              <a:latin typeface="+mn-lt"/>
            </a:rPr>
            <a:t>Company Registrations</a:t>
          </a:r>
          <a:br>
            <a:rPr lang="en-US" sz="1800" dirty="0">
              <a:latin typeface="+mn-lt"/>
            </a:rPr>
          </a:br>
          <a:r>
            <a:rPr lang="en-US" sz="1800" dirty="0">
              <a:latin typeface="+mn-lt"/>
            </a:rPr>
            <a:t>Project Development</a:t>
          </a:r>
        </a:p>
      </dgm:t>
    </dgm:pt>
    <dgm:pt modelId="{8DE7CD45-B7C0-432E-B819-6A7D97E31315}" type="parTrans" cxnId="{770CA1CC-3DDD-451E-AE83-A71CA570260C}">
      <dgm:prSet/>
      <dgm:spPr/>
      <dgm:t>
        <a:bodyPr/>
        <a:lstStyle/>
        <a:p>
          <a:endParaRPr lang="en-US" sz="1800">
            <a:latin typeface="+mn-lt"/>
          </a:endParaRPr>
        </a:p>
      </dgm:t>
    </dgm:pt>
    <dgm:pt modelId="{C33B8BEF-A818-4A2F-A99A-E2B29895E184}" type="sibTrans" cxnId="{770CA1CC-3DDD-451E-AE83-A71CA570260C}">
      <dgm:prSet/>
      <dgm:spPr/>
      <dgm:t>
        <a:bodyPr/>
        <a:lstStyle/>
        <a:p>
          <a:endParaRPr lang="en-US" sz="1800">
            <a:latin typeface="+mn-lt"/>
          </a:endParaRPr>
        </a:p>
      </dgm:t>
    </dgm:pt>
    <dgm:pt modelId="{E4033A39-DCC4-4038-9562-AEDDBBB37A99}">
      <dgm:prSet phldrT="[Text]" custT="1"/>
      <dgm:spPr/>
      <dgm:t>
        <a:bodyPr/>
        <a:lstStyle/>
        <a:p>
          <a:r>
            <a:rPr lang="en-US" sz="1800" dirty="0">
              <a:latin typeface="+mn-lt"/>
            </a:rPr>
            <a:t>Momentum</a:t>
          </a:r>
        </a:p>
      </dgm:t>
    </dgm:pt>
    <dgm:pt modelId="{048EEAE6-78BA-4B00-B7BB-9C22DBB1E8F4}" type="parTrans" cxnId="{32EF2862-2950-4DF8-BEA8-CD19460CCA31}">
      <dgm:prSet/>
      <dgm:spPr/>
      <dgm:t>
        <a:bodyPr/>
        <a:lstStyle/>
        <a:p>
          <a:endParaRPr lang="en-US" sz="1800">
            <a:latin typeface="+mn-lt"/>
          </a:endParaRPr>
        </a:p>
      </dgm:t>
    </dgm:pt>
    <dgm:pt modelId="{80AB0E5B-0C58-465D-A545-5B21133D2849}" type="sibTrans" cxnId="{32EF2862-2950-4DF8-BEA8-CD19460CCA31}">
      <dgm:prSet/>
      <dgm:spPr/>
      <dgm:t>
        <a:bodyPr/>
        <a:lstStyle/>
        <a:p>
          <a:endParaRPr lang="en-US" sz="1800">
            <a:latin typeface="+mn-lt"/>
          </a:endParaRPr>
        </a:p>
      </dgm:t>
    </dgm:pt>
    <dgm:pt modelId="{A4C0B4E4-70AD-4901-9E3F-7EA25DD6DAA1}">
      <dgm:prSet phldrT="[Text]" custT="1"/>
      <dgm:spPr/>
      <dgm:t>
        <a:bodyPr/>
        <a:lstStyle/>
        <a:p>
          <a:pPr>
            <a:buFont typeface="Symbol" panose="05050102010706020507" pitchFamily="18" charset="2"/>
            <a:buChar char=""/>
          </a:pPr>
          <a:r>
            <a:rPr lang="en-US" sz="1800" dirty="0"/>
            <a:t>Govt. Grant Applications</a:t>
          </a:r>
          <a:br>
            <a:rPr lang="en-US" sz="1800" dirty="0"/>
          </a:br>
          <a:r>
            <a:rPr lang="en-US" sz="1800" dirty="0"/>
            <a:t>Private Investor Pitches</a:t>
          </a:r>
          <a:endParaRPr lang="en-US" sz="1800" dirty="0">
            <a:latin typeface="+mn-lt"/>
          </a:endParaRPr>
        </a:p>
      </dgm:t>
    </dgm:pt>
    <dgm:pt modelId="{701D9033-BAD3-4299-933F-A47AFDC2ECD0}" type="parTrans" cxnId="{5E74CB62-E52E-4CEE-8AA1-9812BFC0D67E}">
      <dgm:prSet/>
      <dgm:spPr/>
      <dgm:t>
        <a:bodyPr/>
        <a:lstStyle/>
        <a:p>
          <a:endParaRPr lang="en-US" sz="1800">
            <a:latin typeface="+mn-lt"/>
          </a:endParaRPr>
        </a:p>
      </dgm:t>
    </dgm:pt>
    <dgm:pt modelId="{657DB10D-2517-48AA-B970-6D815DBD4123}" type="sibTrans" cxnId="{5E74CB62-E52E-4CEE-8AA1-9812BFC0D67E}">
      <dgm:prSet/>
      <dgm:spPr/>
      <dgm:t>
        <a:bodyPr/>
        <a:lstStyle/>
        <a:p>
          <a:endParaRPr lang="en-US" sz="1800">
            <a:latin typeface="+mn-lt"/>
          </a:endParaRPr>
        </a:p>
      </dgm:t>
    </dgm:pt>
    <dgm:pt modelId="{87BF7896-20EA-4E8F-B6F4-A34EC5C9CB50}">
      <dgm:prSet phldrT="[Text]" custT="1"/>
      <dgm:spPr/>
      <dgm:t>
        <a:bodyPr/>
        <a:lstStyle/>
        <a:p>
          <a:r>
            <a:rPr lang="en-US" sz="1800" dirty="0">
              <a:latin typeface="+mn-lt"/>
            </a:rPr>
            <a:t>Cascade</a:t>
          </a:r>
        </a:p>
      </dgm:t>
    </dgm:pt>
    <dgm:pt modelId="{05E47BA5-F724-4AEE-9B5B-401F18E028E6}" type="parTrans" cxnId="{92330C11-C197-4512-BDA4-8D8A69AF7D1C}">
      <dgm:prSet/>
      <dgm:spPr/>
      <dgm:t>
        <a:bodyPr/>
        <a:lstStyle/>
        <a:p>
          <a:endParaRPr lang="en-US" sz="1800">
            <a:latin typeface="+mn-lt"/>
          </a:endParaRPr>
        </a:p>
      </dgm:t>
    </dgm:pt>
    <dgm:pt modelId="{D63CE73E-35DE-48C3-8753-7648BC953C0D}" type="sibTrans" cxnId="{92330C11-C197-4512-BDA4-8D8A69AF7D1C}">
      <dgm:prSet/>
      <dgm:spPr/>
      <dgm:t>
        <a:bodyPr/>
        <a:lstStyle/>
        <a:p>
          <a:endParaRPr lang="en-US" sz="1800">
            <a:latin typeface="+mn-lt"/>
          </a:endParaRPr>
        </a:p>
      </dgm:t>
    </dgm:pt>
    <dgm:pt modelId="{43CBB0A2-9D75-4264-8A30-3E8974B40658}">
      <dgm:prSet phldrT="[Text]" custT="1"/>
      <dgm:spPr/>
      <dgm:t>
        <a:bodyPr/>
        <a:lstStyle/>
        <a:p>
          <a:pPr>
            <a:buFont typeface="Symbol" panose="05050102010706020507" pitchFamily="18" charset="2"/>
            <a:buChar char=""/>
          </a:pPr>
          <a:r>
            <a:rPr lang="en-US" sz="1800" dirty="0"/>
            <a:t>Work Smart Ecosystem</a:t>
          </a:r>
          <a:br>
            <a:rPr lang="en-US" sz="1800" dirty="0"/>
          </a:br>
          <a:r>
            <a:rPr lang="en-US" sz="1800" dirty="0"/>
            <a:t>Prototype, Launch, Feedback</a:t>
          </a:r>
          <a:endParaRPr lang="en-US" sz="1800" dirty="0">
            <a:latin typeface="+mn-lt"/>
          </a:endParaRPr>
        </a:p>
      </dgm:t>
    </dgm:pt>
    <dgm:pt modelId="{F806E590-5F8E-48A1-96AC-9E738290D2ED}" type="parTrans" cxnId="{4D2DF581-8128-4440-9E51-29109DC6ED52}">
      <dgm:prSet/>
      <dgm:spPr/>
      <dgm:t>
        <a:bodyPr/>
        <a:lstStyle/>
        <a:p>
          <a:endParaRPr lang="en-US" sz="1800">
            <a:latin typeface="+mn-lt"/>
          </a:endParaRPr>
        </a:p>
      </dgm:t>
    </dgm:pt>
    <dgm:pt modelId="{20F77EFB-335C-4BC3-AD95-8421EDF343E6}" type="sibTrans" cxnId="{4D2DF581-8128-4440-9E51-29109DC6ED52}">
      <dgm:prSet/>
      <dgm:spPr/>
      <dgm:t>
        <a:bodyPr/>
        <a:lstStyle/>
        <a:p>
          <a:endParaRPr lang="en-US" sz="1800">
            <a:latin typeface="+mn-lt"/>
          </a:endParaRPr>
        </a:p>
      </dgm:t>
    </dgm:pt>
    <dgm:pt modelId="{3DE6FF16-CA4D-4D34-ABEB-8BE6A40B5E52}">
      <dgm:prSet phldrT="[Text]" custT="1"/>
      <dgm:spPr/>
      <dgm:t>
        <a:bodyPr/>
        <a:lstStyle/>
        <a:p>
          <a:pPr>
            <a:buFont typeface="Symbol" panose="05050102010706020507" pitchFamily="18" charset="2"/>
            <a:buChar char=""/>
          </a:pPr>
          <a:r>
            <a:rPr lang="en-US" sz="1800" dirty="0">
              <a:latin typeface="+mn-lt"/>
            </a:rPr>
            <a:t>Intermission</a:t>
          </a:r>
        </a:p>
      </dgm:t>
    </dgm:pt>
    <dgm:pt modelId="{DA9CCCCB-8206-4757-82C8-F885E9D238B5}" type="parTrans" cxnId="{636DE8C5-F706-4BA5-855F-85FD2239E2BE}">
      <dgm:prSet/>
      <dgm:spPr/>
      <dgm:t>
        <a:bodyPr/>
        <a:lstStyle/>
        <a:p>
          <a:endParaRPr lang="en-US" sz="1800"/>
        </a:p>
      </dgm:t>
    </dgm:pt>
    <dgm:pt modelId="{986162A7-6F89-4679-B40E-33A17DA21B73}" type="sibTrans" cxnId="{636DE8C5-F706-4BA5-855F-85FD2239E2BE}">
      <dgm:prSet/>
      <dgm:spPr/>
      <dgm:t>
        <a:bodyPr/>
        <a:lstStyle/>
        <a:p>
          <a:endParaRPr lang="en-US" sz="1800"/>
        </a:p>
      </dgm:t>
    </dgm:pt>
    <dgm:pt modelId="{AC76BE15-3E8A-498B-91BD-CF772C26B6F1}">
      <dgm:prSet phldrT="[Text]" custT="1"/>
      <dgm:spPr/>
      <dgm:t>
        <a:bodyPr/>
        <a:lstStyle/>
        <a:p>
          <a:pPr>
            <a:buFont typeface="Symbol" panose="05050102010706020507" pitchFamily="18" charset="2"/>
            <a:buChar char=""/>
          </a:pPr>
          <a:r>
            <a:rPr lang="en-US" sz="1800" dirty="0">
              <a:latin typeface="+mn-lt"/>
            </a:rPr>
            <a:t>Next Gen</a:t>
          </a:r>
        </a:p>
      </dgm:t>
    </dgm:pt>
    <dgm:pt modelId="{00CCB400-064A-4EF5-9806-9534D9AC69AD}" type="parTrans" cxnId="{140A4778-8248-44DE-B78A-23C578A77D7E}">
      <dgm:prSet/>
      <dgm:spPr/>
      <dgm:t>
        <a:bodyPr/>
        <a:lstStyle/>
        <a:p>
          <a:endParaRPr lang="en-US" sz="1800"/>
        </a:p>
      </dgm:t>
    </dgm:pt>
    <dgm:pt modelId="{662A3D6E-7238-444F-BC0B-C7A4321261DB}" type="sibTrans" cxnId="{140A4778-8248-44DE-B78A-23C578A77D7E}">
      <dgm:prSet/>
      <dgm:spPr/>
      <dgm:t>
        <a:bodyPr/>
        <a:lstStyle/>
        <a:p>
          <a:endParaRPr lang="en-US" sz="1800"/>
        </a:p>
      </dgm:t>
    </dgm:pt>
    <dgm:pt modelId="{73820394-2159-4075-9E6F-217263B07F8B}">
      <dgm:prSet phldrT="[Text]" custT="1"/>
      <dgm:spPr/>
      <dgm:t>
        <a:bodyPr/>
        <a:lstStyle/>
        <a:p>
          <a:pPr>
            <a:buFont typeface="Symbol" panose="05050102010706020507" pitchFamily="18" charset="2"/>
            <a:buChar char=""/>
          </a:pPr>
          <a:br>
            <a:rPr lang="en-US" sz="1800" dirty="0"/>
          </a:br>
          <a:r>
            <a:rPr lang="en-US" sz="1800" dirty="0"/>
            <a:t>Prepare for Rapid Hiring</a:t>
          </a:r>
          <a:br>
            <a:rPr lang="en-US" sz="1800" dirty="0"/>
          </a:br>
          <a:r>
            <a:rPr lang="en-US" sz="1800" dirty="0"/>
            <a:t>Scale-up, Go Global</a:t>
          </a:r>
          <a:endParaRPr lang="en-US" sz="1800" dirty="0">
            <a:latin typeface="+mn-lt"/>
          </a:endParaRPr>
        </a:p>
      </dgm:t>
    </dgm:pt>
    <dgm:pt modelId="{A861A835-3A0D-4B09-8870-87D7FDC7B27F}" type="parTrans" cxnId="{19CF03A0-47BE-4ABD-A62C-A27E16D6C5A3}">
      <dgm:prSet/>
      <dgm:spPr/>
      <dgm:t>
        <a:bodyPr/>
        <a:lstStyle/>
        <a:p>
          <a:endParaRPr lang="en-US" sz="1800"/>
        </a:p>
      </dgm:t>
    </dgm:pt>
    <dgm:pt modelId="{D383A36B-470D-499F-AE13-85A6B2495524}" type="sibTrans" cxnId="{19CF03A0-47BE-4ABD-A62C-A27E16D6C5A3}">
      <dgm:prSet/>
      <dgm:spPr/>
      <dgm:t>
        <a:bodyPr/>
        <a:lstStyle/>
        <a:p>
          <a:endParaRPr lang="en-US" sz="1800"/>
        </a:p>
      </dgm:t>
    </dgm:pt>
    <dgm:pt modelId="{C032D242-8D23-4EEC-A10A-7B0691E5A409}">
      <dgm:prSet phldrT="[Text]" custT="1"/>
      <dgm:spPr/>
      <dgm:t>
        <a:bodyPr/>
        <a:lstStyle/>
        <a:p>
          <a:pPr>
            <a:buFont typeface="Symbol" panose="05050102010706020507" pitchFamily="18" charset="2"/>
            <a:buChar char=""/>
          </a:pPr>
          <a:r>
            <a:rPr lang="en-US" sz="1800" dirty="0"/>
            <a:t>Product Market Fit</a:t>
          </a:r>
          <a:br>
            <a:rPr lang="en-US" sz="1800" dirty="0"/>
          </a:br>
          <a:r>
            <a:rPr lang="en-US" sz="1800" dirty="0"/>
            <a:t>Media Frenzy</a:t>
          </a:r>
          <a:endParaRPr lang="en-US" sz="1800" dirty="0">
            <a:latin typeface="+mn-lt"/>
          </a:endParaRPr>
        </a:p>
      </dgm:t>
    </dgm:pt>
    <dgm:pt modelId="{167DA838-BF1F-42A4-81E8-806F40795A14}" type="parTrans" cxnId="{D9403C73-FB83-47D6-85AE-067D49ED63F2}">
      <dgm:prSet/>
      <dgm:spPr/>
      <dgm:t>
        <a:bodyPr/>
        <a:lstStyle/>
        <a:p>
          <a:endParaRPr lang="en-US" sz="1800"/>
        </a:p>
      </dgm:t>
    </dgm:pt>
    <dgm:pt modelId="{7EFA60CA-572D-434D-B452-A4ACBAEB4D2C}" type="sibTrans" cxnId="{D9403C73-FB83-47D6-85AE-067D49ED63F2}">
      <dgm:prSet/>
      <dgm:spPr/>
      <dgm:t>
        <a:bodyPr/>
        <a:lstStyle/>
        <a:p>
          <a:endParaRPr lang="en-US" sz="1800"/>
        </a:p>
      </dgm:t>
    </dgm:pt>
    <dgm:pt modelId="{196C9F68-3606-4282-A4C6-4485F1280B5F}" type="pres">
      <dgm:prSet presAssocID="{E5B2E815-0D19-41DC-B01B-4D608769620A}" presName="Name0" presStyleCnt="0">
        <dgm:presLayoutVars>
          <dgm:chMax/>
          <dgm:chPref/>
          <dgm:animLvl val="lvl"/>
        </dgm:presLayoutVars>
      </dgm:prSet>
      <dgm:spPr/>
    </dgm:pt>
    <dgm:pt modelId="{68D8AC18-502F-4825-B069-75605ADB3A40}" type="pres">
      <dgm:prSet presAssocID="{4259F840-24E7-476F-9F30-482E46395856}" presName="composite1" presStyleCnt="0"/>
      <dgm:spPr/>
    </dgm:pt>
    <dgm:pt modelId="{E088D226-49D7-4C30-90DC-CA1755D98829}" type="pres">
      <dgm:prSet presAssocID="{4259F840-24E7-476F-9F30-482E46395856}" presName="parent1" presStyleLbl="alignNode1" presStyleIdx="0" presStyleCnt="5">
        <dgm:presLayoutVars>
          <dgm:chMax val="1"/>
          <dgm:chPref val="1"/>
          <dgm:bulletEnabled val="1"/>
        </dgm:presLayoutVars>
      </dgm:prSet>
      <dgm:spPr/>
    </dgm:pt>
    <dgm:pt modelId="{45A02F84-C6CB-43F5-AEE4-3EA66C2BD25F}" type="pres">
      <dgm:prSet presAssocID="{4259F840-24E7-476F-9F30-482E46395856}" presName="Childtext1" presStyleLbl="revTx" presStyleIdx="0" presStyleCnt="5">
        <dgm:presLayoutVars>
          <dgm:bulletEnabled val="1"/>
        </dgm:presLayoutVars>
      </dgm:prSet>
      <dgm:spPr/>
    </dgm:pt>
    <dgm:pt modelId="{6BA46904-CB7C-4538-BD49-D3891EF19552}" type="pres">
      <dgm:prSet presAssocID="{4259F840-24E7-476F-9F30-482E46395856}" presName="ConnectLine1" presStyleLbl="sibTrans1D1" presStyleIdx="0" presStyleCnt="5"/>
      <dgm:spPr>
        <a:noFill/>
        <a:ln w="6350" cap="flat" cmpd="sng" algn="ctr">
          <a:solidFill>
            <a:schemeClr val="accent5">
              <a:hueOff val="0"/>
              <a:satOff val="0"/>
              <a:lumOff val="0"/>
              <a:alphaOff val="0"/>
            </a:schemeClr>
          </a:solidFill>
          <a:prstDash val="dash"/>
          <a:miter lim="800000"/>
        </a:ln>
        <a:effectLst/>
      </dgm:spPr>
    </dgm:pt>
    <dgm:pt modelId="{049FDBD0-77FE-49D1-A275-A272C8C5E426}" type="pres">
      <dgm:prSet presAssocID="{4259F840-24E7-476F-9F30-482E46395856}" presName="ConnectLineEnd1" presStyleLbl="lnNode1" presStyleIdx="0" presStyleCnt="5"/>
      <dgm:spPr/>
    </dgm:pt>
    <dgm:pt modelId="{CB26EA94-33BB-4F98-9E1E-2237D4831263}" type="pres">
      <dgm:prSet presAssocID="{4259F840-24E7-476F-9F30-482E46395856}" presName="EmptyPane1" presStyleCnt="0"/>
      <dgm:spPr/>
    </dgm:pt>
    <dgm:pt modelId="{606F1DBF-510E-4065-ACCB-3EBDA85CFB92}" type="pres">
      <dgm:prSet presAssocID="{DCC444A4-F20A-48F5-A61E-47BFFF185A57}" presName="spaceBetweenRectangles1" presStyleCnt="0"/>
      <dgm:spPr/>
    </dgm:pt>
    <dgm:pt modelId="{07989479-D1A2-4D15-AA3A-B0CFFB9F91D9}" type="pres">
      <dgm:prSet presAssocID="{E4033A39-DCC4-4038-9562-AEDDBBB37A99}" presName="composite1" presStyleCnt="0"/>
      <dgm:spPr/>
    </dgm:pt>
    <dgm:pt modelId="{539615E2-3277-4D8E-8484-FF5088C8BF01}" type="pres">
      <dgm:prSet presAssocID="{E4033A39-DCC4-4038-9562-AEDDBBB37A99}" presName="parent1" presStyleLbl="alignNode1" presStyleIdx="1" presStyleCnt="5">
        <dgm:presLayoutVars>
          <dgm:chMax val="1"/>
          <dgm:chPref val="1"/>
          <dgm:bulletEnabled val="1"/>
        </dgm:presLayoutVars>
      </dgm:prSet>
      <dgm:spPr/>
    </dgm:pt>
    <dgm:pt modelId="{FEBD3C2A-A340-470A-A475-AE614EA07678}" type="pres">
      <dgm:prSet presAssocID="{E4033A39-DCC4-4038-9562-AEDDBBB37A99}" presName="Childtext1" presStyleLbl="revTx" presStyleIdx="1" presStyleCnt="5">
        <dgm:presLayoutVars>
          <dgm:bulletEnabled val="1"/>
        </dgm:presLayoutVars>
      </dgm:prSet>
      <dgm:spPr/>
    </dgm:pt>
    <dgm:pt modelId="{080474C8-0FEA-4FD1-97F1-0978CFB4A37F}" type="pres">
      <dgm:prSet presAssocID="{E4033A39-DCC4-4038-9562-AEDDBBB37A99}" presName="ConnectLine1" presStyleLbl="sibTrans1D1" presStyleIdx="1" presStyleCnt="5"/>
      <dgm:spPr>
        <a:noFill/>
        <a:ln w="6350" cap="flat" cmpd="sng" algn="ctr">
          <a:solidFill>
            <a:schemeClr val="accent5">
              <a:hueOff val="90002"/>
              <a:satOff val="2173"/>
              <a:lumOff val="-10490"/>
              <a:alphaOff val="0"/>
            </a:schemeClr>
          </a:solidFill>
          <a:prstDash val="dash"/>
          <a:miter lim="800000"/>
        </a:ln>
        <a:effectLst/>
      </dgm:spPr>
    </dgm:pt>
    <dgm:pt modelId="{4797FB61-2602-4A58-81E6-6F133DB1E419}" type="pres">
      <dgm:prSet presAssocID="{E4033A39-DCC4-4038-9562-AEDDBBB37A99}" presName="ConnectLineEnd1" presStyleLbl="lnNode1" presStyleIdx="1" presStyleCnt="5"/>
      <dgm:spPr/>
    </dgm:pt>
    <dgm:pt modelId="{3ADF0AE3-D759-4F4F-8135-572855211847}" type="pres">
      <dgm:prSet presAssocID="{E4033A39-DCC4-4038-9562-AEDDBBB37A99}" presName="EmptyPane1" presStyleCnt="0"/>
      <dgm:spPr/>
    </dgm:pt>
    <dgm:pt modelId="{B0CD7A53-7149-45F2-83E8-36717D7878A1}" type="pres">
      <dgm:prSet presAssocID="{80AB0E5B-0C58-465D-A545-5B21133D2849}" presName="spaceBetweenRectangles1" presStyleCnt="0"/>
      <dgm:spPr/>
    </dgm:pt>
    <dgm:pt modelId="{FB379A6E-C0F9-420B-90FC-2785E757E6AE}" type="pres">
      <dgm:prSet presAssocID="{87BF7896-20EA-4E8F-B6F4-A34EC5C9CB50}" presName="composite1" presStyleCnt="0"/>
      <dgm:spPr/>
    </dgm:pt>
    <dgm:pt modelId="{9D82041D-873A-4600-A9C7-C0A0ADFB138B}" type="pres">
      <dgm:prSet presAssocID="{87BF7896-20EA-4E8F-B6F4-A34EC5C9CB50}" presName="parent1" presStyleLbl="alignNode1" presStyleIdx="2" presStyleCnt="5">
        <dgm:presLayoutVars>
          <dgm:chMax val="1"/>
          <dgm:chPref val="1"/>
          <dgm:bulletEnabled val="1"/>
        </dgm:presLayoutVars>
      </dgm:prSet>
      <dgm:spPr/>
    </dgm:pt>
    <dgm:pt modelId="{80CDBBF8-C6B4-4166-87C1-DC9120CC7586}" type="pres">
      <dgm:prSet presAssocID="{87BF7896-20EA-4E8F-B6F4-A34EC5C9CB50}" presName="Childtext1" presStyleLbl="revTx" presStyleIdx="2" presStyleCnt="5">
        <dgm:presLayoutVars>
          <dgm:bulletEnabled val="1"/>
        </dgm:presLayoutVars>
      </dgm:prSet>
      <dgm:spPr/>
    </dgm:pt>
    <dgm:pt modelId="{89759DE5-9F8A-470E-A6D8-F13BB4DEE93D}" type="pres">
      <dgm:prSet presAssocID="{87BF7896-20EA-4E8F-B6F4-A34EC5C9CB50}" presName="ConnectLine1" presStyleLbl="sibTrans1D1" presStyleIdx="2" presStyleCnt="5"/>
      <dgm:spPr>
        <a:noFill/>
        <a:ln w="6350" cap="flat" cmpd="sng" algn="ctr">
          <a:solidFill>
            <a:schemeClr val="accent5">
              <a:hueOff val="180003"/>
              <a:satOff val="4346"/>
              <a:lumOff val="-20980"/>
              <a:alphaOff val="0"/>
            </a:schemeClr>
          </a:solidFill>
          <a:prstDash val="dash"/>
          <a:miter lim="800000"/>
        </a:ln>
        <a:effectLst/>
      </dgm:spPr>
    </dgm:pt>
    <dgm:pt modelId="{07CCF286-8B46-4A20-ACAC-84BA2D6EFBBC}" type="pres">
      <dgm:prSet presAssocID="{87BF7896-20EA-4E8F-B6F4-A34EC5C9CB50}" presName="ConnectLineEnd1" presStyleLbl="lnNode1" presStyleIdx="2" presStyleCnt="5"/>
      <dgm:spPr/>
    </dgm:pt>
    <dgm:pt modelId="{4624FC32-5405-42B1-B5CC-DF0659852A58}" type="pres">
      <dgm:prSet presAssocID="{87BF7896-20EA-4E8F-B6F4-A34EC5C9CB50}" presName="EmptyPane1" presStyleCnt="0"/>
      <dgm:spPr/>
    </dgm:pt>
    <dgm:pt modelId="{8C327064-3851-4ECF-AAB7-82B51711041E}" type="pres">
      <dgm:prSet presAssocID="{D63CE73E-35DE-48C3-8753-7648BC953C0D}" presName="spaceBetweenRectangles1" presStyleCnt="0"/>
      <dgm:spPr/>
    </dgm:pt>
    <dgm:pt modelId="{3ADEA4DF-6814-494D-9D3D-41947417052B}" type="pres">
      <dgm:prSet presAssocID="{3DE6FF16-CA4D-4D34-ABEB-8BE6A40B5E52}" presName="composite1" presStyleCnt="0"/>
      <dgm:spPr/>
    </dgm:pt>
    <dgm:pt modelId="{74CD3FF2-195B-429B-BC6F-5B5A7FED2BE2}" type="pres">
      <dgm:prSet presAssocID="{3DE6FF16-CA4D-4D34-ABEB-8BE6A40B5E52}" presName="parent1" presStyleLbl="alignNode1" presStyleIdx="3" presStyleCnt="5">
        <dgm:presLayoutVars>
          <dgm:chMax val="1"/>
          <dgm:chPref val="1"/>
          <dgm:bulletEnabled val="1"/>
        </dgm:presLayoutVars>
      </dgm:prSet>
      <dgm:spPr/>
    </dgm:pt>
    <dgm:pt modelId="{1BB5FD64-47F9-47A3-911F-535BFE17A3B9}" type="pres">
      <dgm:prSet presAssocID="{3DE6FF16-CA4D-4D34-ABEB-8BE6A40B5E52}" presName="Childtext1" presStyleLbl="revTx" presStyleIdx="3" presStyleCnt="5">
        <dgm:presLayoutVars>
          <dgm:bulletEnabled val="1"/>
        </dgm:presLayoutVars>
      </dgm:prSet>
      <dgm:spPr/>
    </dgm:pt>
    <dgm:pt modelId="{FE9B27EB-7AC7-485A-9A55-41E8118F9EAF}" type="pres">
      <dgm:prSet presAssocID="{3DE6FF16-CA4D-4D34-ABEB-8BE6A40B5E52}" presName="ConnectLine1" presStyleLbl="sibTrans1D1" presStyleIdx="3" presStyleCnt="5"/>
      <dgm:spPr>
        <a:noFill/>
        <a:ln w="6350" cap="flat" cmpd="sng" algn="ctr">
          <a:solidFill>
            <a:schemeClr val="accent5">
              <a:hueOff val="270005"/>
              <a:satOff val="6519"/>
              <a:lumOff val="-31471"/>
              <a:alphaOff val="0"/>
            </a:schemeClr>
          </a:solidFill>
          <a:prstDash val="dash"/>
          <a:miter lim="800000"/>
        </a:ln>
        <a:effectLst/>
      </dgm:spPr>
    </dgm:pt>
    <dgm:pt modelId="{46BD4721-4664-4AD0-9F11-DBE7E0B207D5}" type="pres">
      <dgm:prSet presAssocID="{3DE6FF16-CA4D-4D34-ABEB-8BE6A40B5E52}" presName="ConnectLineEnd1" presStyleLbl="lnNode1" presStyleIdx="3" presStyleCnt="5"/>
      <dgm:spPr/>
    </dgm:pt>
    <dgm:pt modelId="{69028BD0-349D-4B47-B1F4-B64C6478DE3C}" type="pres">
      <dgm:prSet presAssocID="{3DE6FF16-CA4D-4D34-ABEB-8BE6A40B5E52}" presName="EmptyPane1" presStyleCnt="0"/>
      <dgm:spPr/>
    </dgm:pt>
    <dgm:pt modelId="{619CFBB1-86F5-45A6-80BA-23F97450662F}" type="pres">
      <dgm:prSet presAssocID="{986162A7-6F89-4679-B40E-33A17DA21B73}" presName="spaceBetweenRectangles1" presStyleCnt="0"/>
      <dgm:spPr/>
    </dgm:pt>
    <dgm:pt modelId="{E4E0A96A-AF87-442A-A1A3-64B8F3CFC7FE}" type="pres">
      <dgm:prSet presAssocID="{AC76BE15-3E8A-498B-91BD-CF772C26B6F1}" presName="composite1" presStyleCnt="0"/>
      <dgm:spPr/>
    </dgm:pt>
    <dgm:pt modelId="{483E7832-9872-48C4-8E65-DCB39D4CDBDF}" type="pres">
      <dgm:prSet presAssocID="{AC76BE15-3E8A-498B-91BD-CF772C26B6F1}" presName="parent1" presStyleLbl="alignNode1" presStyleIdx="4" presStyleCnt="5">
        <dgm:presLayoutVars>
          <dgm:chMax val="1"/>
          <dgm:chPref val="1"/>
          <dgm:bulletEnabled val="1"/>
        </dgm:presLayoutVars>
      </dgm:prSet>
      <dgm:spPr/>
    </dgm:pt>
    <dgm:pt modelId="{1FA3C236-5719-4A33-A6BB-80FA85F940E3}" type="pres">
      <dgm:prSet presAssocID="{AC76BE15-3E8A-498B-91BD-CF772C26B6F1}" presName="Childtext1" presStyleLbl="revTx" presStyleIdx="4" presStyleCnt="5">
        <dgm:presLayoutVars>
          <dgm:bulletEnabled val="1"/>
        </dgm:presLayoutVars>
      </dgm:prSet>
      <dgm:spPr/>
    </dgm:pt>
    <dgm:pt modelId="{18F1C823-9ACD-4FCD-8102-F468DCE57A45}" type="pres">
      <dgm:prSet presAssocID="{AC76BE15-3E8A-498B-91BD-CF772C26B6F1}" presName="ConnectLine1" presStyleLbl="sibTrans1D1" presStyleIdx="4" presStyleCnt="5"/>
      <dgm:spPr>
        <a:noFill/>
        <a:ln w="6350" cap="flat" cmpd="sng" algn="ctr">
          <a:solidFill>
            <a:schemeClr val="accent5">
              <a:hueOff val="360006"/>
              <a:satOff val="8692"/>
              <a:lumOff val="-41961"/>
              <a:alphaOff val="0"/>
            </a:schemeClr>
          </a:solidFill>
          <a:prstDash val="dash"/>
          <a:miter lim="800000"/>
        </a:ln>
        <a:effectLst/>
      </dgm:spPr>
    </dgm:pt>
    <dgm:pt modelId="{F8AD0AB8-BBDF-4F0A-A6A0-850E289DD521}" type="pres">
      <dgm:prSet presAssocID="{AC76BE15-3E8A-498B-91BD-CF772C26B6F1}" presName="ConnectLineEnd1" presStyleLbl="lnNode1" presStyleIdx="4" presStyleCnt="5"/>
      <dgm:spPr/>
    </dgm:pt>
    <dgm:pt modelId="{11CAE2E7-2E06-450A-A729-9C2DCEF85421}" type="pres">
      <dgm:prSet presAssocID="{AC76BE15-3E8A-498B-91BD-CF772C26B6F1}" presName="EmptyPane1" presStyleCnt="0"/>
      <dgm:spPr/>
    </dgm:pt>
  </dgm:ptLst>
  <dgm:cxnLst>
    <dgm:cxn modelId="{58AF9605-98E3-490C-9551-60E5D74419A2}" type="presOf" srcId="{3DE6FF16-CA4D-4D34-ABEB-8BE6A40B5E52}" destId="{74CD3FF2-195B-429B-BC6F-5B5A7FED2BE2}" srcOrd="0" destOrd="0" presId="urn:microsoft.com/office/officeart/2016/7/layout/RoundedRectangleTimeline"/>
    <dgm:cxn modelId="{467F290A-9E2A-412E-AF06-428DAA68BEDD}" type="presOf" srcId="{E4033A39-DCC4-4038-9562-AEDDBBB37A99}" destId="{539615E2-3277-4D8E-8484-FF5088C8BF01}" srcOrd="0" destOrd="0" presId="urn:microsoft.com/office/officeart/2016/7/layout/RoundedRectangleTimeline"/>
    <dgm:cxn modelId="{A2A50010-8F67-49E4-9B0A-E0F7FDA9656C}" type="presOf" srcId="{B54C8F6C-BE1E-4EAB-B7A0-48DE01FFAA36}" destId="{45A02F84-C6CB-43F5-AEE4-3EA66C2BD25F}" srcOrd="0" destOrd="0" presId="urn:microsoft.com/office/officeart/2016/7/layout/RoundedRectangleTimeline"/>
    <dgm:cxn modelId="{92330C11-C197-4512-BDA4-8D8A69AF7D1C}" srcId="{E5B2E815-0D19-41DC-B01B-4D608769620A}" destId="{87BF7896-20EA-4E8F-B6F4-A34EC5C9CB50}" srcOrd="2" destOrd="0" parTransId="{05E47BA5-F724-4AEE-9B5B-401F18E028E6}" sibTransId="{D63CE73E-35DE-48C3-8753-7648BC953C0D}"/>
    <dgm:cxn modelId="{D88F5139-A3BF-4F98-ABB0-AEE7243465CB}" type="presOf" srcId="{87BF7896-20EA-4E8F-B6F4-A34EC5C9CB50}" destId="{9D82041D-873A-4600-A9C7-C0A0ADFB138B}" srcOrd="0" destOrd="0" presId="urn:microsoft.com/office/officeart/2016/7/layout/RoundedRectangleTimeline"/>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4653A150-E557-4235-B1A1-18156274D965}" type="presOf" srcId="{4259F840-24E7-476F-9F30-482E46395856}" destId="{E088D226-49D7-4C30-90DC-CA1755D98829}" srcOrd="0" destOrd="0" presId="urn:microsoft.com/office/officeart/2016/7/layout/RoundedRectangleTimeline"/>
    <dgm:cxn modelId="{E6B56652-B46A-4546-9536-64D675143F1B}" type="presOf" srcId="{A4C0B4E4-70AD-4901-9E3F-7EA25DD6DAA1}" destId="{FEBD3C2A-A340-470A-A475-AE614EA07678}" srcOrd="0" destOrd="0" presId="urn:microsoft.com/office/officeart/2016/7/layout/RoundedRectangleTimeline"/>
    <dgm:cxn modelId="{D9403C73-FB83-47D6-85AE-067D49ED63F2}" srcId="{3DE6FF16-CA4D-4D34-ABEB-8BE6A40B5E52}" destId="{C032D242-8D23-4EEC-A10A-7B0691E5A409}" srcOrd="0" destOrd="0" parTransId="{167DA838-BF1F-42A4-81E8-806F40795A14}" sibTransId="{7EFA60CA-572D-434D-B452-A4ACBAEB4D2C}"/>
    <dgm:cxn modelId="{140A4778-8248-44DE-B78A-23C578A77D7E}" srcId="{E5B2E815-0D19-41DC-B01B-4D608769620A}" destId="{AC76BE15-3E8A-498B-91BD-CF772C26B6F1}" srcOrd="4" destOrd="0" parTransId="{00CCB400-064A-4EF5-9806-9534D9AC69AD}" sibTransId="{662A3D6E-7238-444F-BC0B-C7A4321261DB}"/>
    <dgm:cxn modelId="{020D505A-97FA-43DD-A9A1-2501AD46F8AF}" type="presOf" srcId="{43CBB0A2-9D75-4264-8A30-3E8974B40658}" destId="{80CDBBF8-C6B4-4166-87C1-DC9120CC7586}" srcOrd="0" destOrd="0" presId="urn:microsoft.com/office/officeart/2016/7/layout/RoundedRectangleTimeline"/>
    <dgm:cxn modelId="{4D2DF581-8128-4440-9E51-29109DC6ED52}" srcId="{87BF7896-20EA-4E8F-B6F4-A34EC5C9CB50}" destId="{43CBB0A2-9D75-4264-8A30-3E8974B40658}" srcOrd="0" destOrd="0" parTransId="{F806E590-5F8E-48A1-96AC-9E738290D2ED}" sibTransId="{20F77EFB-335C-4BC3-AD95-8421EDF343E6}"/>
    <dgm:cxn modelId="{67A67F8B-14DC-457C-93BE-25105825881F}" type="presOf" srcId="{AC76BE15-3E8A-498B-91BD-CF772C26B6F1}" destId="{483E7832-9872-48C4-8E65-DCB39D4CDBDF}" srcOrd="0" destOrd="0" presId="urn:microsoft.com/office/officeart/2016/7/layout/RoundedRectangleTimeline"/>
    <dgm:cxn modelId="{C8CAF48F-322D-43C3-A68B-40DA904320AC}" type="presOf" srcId="{E5B2E815-0D19-41DC-B01B-4D608769620A}" destId="{196C9F68-3606-4282-A4C6-4485F1280B5F}" srcOrd="0" destOrd="0" presId="urn:microsoft.com/office/officeart/2016/7/layout/RoundedRectangleTimeline"/>
    <dgm:cxn modelId="{19CF03A0-47BE-4ABD-A62C-A27E16D6C5A3}" srcId="{AC76BE15-3E8A-498B-91BD-CF772C26B6F1}" destId="{73820394-2159-4075-9E6F-217263B07F8B}" srcOrd="0" destOrd="0" parTransId="{A861A835-3A0D-4B09-8870-87D7FDC7B27F}" sibTransId="{D383A36B-470D-499F-AE13-85A6B2495524}"/>
    <dgm:cxn modelId="{D473BBA6-FF54-423D-9B9B-875C8AA2545B}" type="presOf" srcId="{73820394-2159-4075-9E6F-217263B07F8B}" destId="{1FA3C236-5719-4A33-A6BB-80FA85F940E3}" srcOrd="0" destOrd="0" presId="urn:microsoft.com/office/officeart/2016/7/layout/RoundedRectangleTimeline"/>
    <dgm:cxn modelId="{636DE8C5-F706-4BA5-855F-85FD2239E2BE}" srcId="{E5B2E815-0D19-41DC-B01B-4D608769620A}" destId="{3DE6FF16-CA4D-4D34-ABEB-8BE6A40B5E52}" srcOrd="3" destOrd="0" parTransId="{DA9CCCCB-8206-4757-82C8-F885E9D238B5}" sibTransId="{986162A7-6F89-4679-B40E-33A17DA21B73}"/>
    <dgm:cxn modelId="{770CA1CC-3DDD-451E-AE83-A71CA570260C}" srcId="{4259F840-24E7-476F-9F30-482E46395856}" destId="{B54C8F6C-BE1E-4EAB-B7A0-48DE01FFAA36}" srcOrd="0" destOrd="0" parTransId="{8DE7CD45-B7C0-432E-B819-6A7D97E31315}" sibTransId="{C33B8BEF-A818-4A2F-A99A-E2B29895E184}"/>
    <dgm:cxn modelId="{42EE41D1-3C16-4937-BB38-B076896C09A0}" srcId="{E5B2E815-0D19-41DC-B01B-4D608769620A}" destId="{4259F840-24E7-476F-9F30-482E46395856}" srcOrd="0" destOrd="0" parTransId="{FCE8068D-7E50-4749-A8D0-ADEDAC5637B3}" sibTransId="{DCC444A4-F20A-48F5-A61E-47BFFF185A57}"/>
    <dgm:cxn modelId="{546179F7-5E1B-4360-8938-B9238DA6DE5D}" type="presOf" srcId="{C032D242-8D23-4EEC-A10A-7B0691E5A409}" destId="{1BB5FD64-47F9-47A3-911F-535BFE17A3B9}" srcOrd="0" destOrd="0" presId="urn:microsoft.com/office/officeart/2016/7/layout/RoundedRectangleTimeline"/>
    <dgm:cxn modelId="{B5EA3CD6-0576-4168-82C9-9ADC0803B31E}" type="presParOf" srcId="{196C9F68-3606-4282-A4C6-4485F1280B5F}" destId="{68D8AC18-502F-4825-B069-75605ADB3A40}" srcOrd="0" destOrd="0" presId="urn:microsoft.com/office/officeart/2016/7/layout/RoundedRectangleTimeline"/>
    <dgm:cxn modelId="{30A197C5-075F-4643-BF26-64BC9FAF532F}" type="presParOf" srcId="{68D8AC18-502F-4825-B069-75605ADB3A40}" destId="{E088D226-49D7-4C30-90DC-CA1755D98829}" srcOrd="0" destOrd="0" presId="urn:microsoft.com/office/officeart/2016/7/layout/RoundedRectangleTimeline"/>
    <dgm:cxn modelId="{DBAA9861-CCB2-4B8A-A3AA-B305A4B5783E}" type="presParOf" srcId="{68D8AC18-502F-4825-B069-75605ADB3A40}" destId="{45A02F84-C6CB-43F5-AEE4-3EA66C2BD25F}" srcOrd="1" destOrd="0" presId="urn:microsoft.com/office/officeart/2016/7/layout/RoundedRectangleTimeline"/>
    <dgm:cxn modelId="{3F249148-C6F7-40D3-8583-B11C276DE023}" type="presParOf" srcId="{68D8AC18-502F-4825-B069-75605ADB3A40}" destId="{6BA46904-CB7C-4538-BD49-D3891EF19552}" srcOrd="2" destOrd="0" presId="urn:microsoft.com/office/officeart/2016/7/layout/RoundedRectangleTimeline"/>
    <dgm:cxn modelId="{337BF8D5-8206-4D0E-857F-BA46391BB745}" type="presParOf" srcId="{68D8AC18-502F-4825-B069-75605ADB3A40}" destId="{049FDBD0-77FE-49D1-A275-A272C8C5E426}" srcOrd="3" destOrd="0" presId="urn:microsoft.com/office/officeart/2016/7/layout/RoundedRectangleTimeline"/>
    <dgm:cxn modelId="{8E042F31-23CC-40C0-92DC-707183B24E81}" type="presParOf" srcId="{68D8AC18-502F-4825-B069-75605ADB3A40}" destId="{CB26EA94-33BB-4F98-9E1E-2237D4831263}" srcOrd="4" destOrd="0" presId="urn:microsoft.com/office/officeart/2016/7/layout/RoundedRectangleTimeline"/>
    <dgm:cxn modelId="{16926BC1-FC34-413E-B35A-2F54A781CCCD}" type="presParOf" srcId="{196C9F68-3606-4282-A4C6-4485F1280B5F}" destId="{606F1DBF-510E-4065-ACCB-3EBDA85CFB92}" srcOrd="1" destOrd="0" presId="urn:microsoft.com/office/officeart/2016/7/layout/RoundedRectangleTimeline"/>
    <dgm:cxn modelId="{42F07C1F-C715-41B1-8356-B99F8CE1AC01}" type="presParOf" srcId="{196C9F68-3606-4282-A4C6-4485F1280B5F}" destId="{07989479-D1A2-4D15-AA3A-B0CFFB9F91D9}" srcOrd="2" destOrd="0" presId="urn:microsoft.com/office/officeart/2016/7/layout/RoundedRectangleTimeline"/>
    <dgm:cxn modelId="{5856EE22-FE01-4788-BBF3-407A68D5A730}" type="presParOf" srcId="{07989479-D1A2-4D15-AA3A-B0CFFB9F91D9}" destId="{539615E2-3277-4D8E-8484-FF5088C8BF01}" srcOrd="0" destOrd="0" presId="urn:microsoft.com/office/officeart/2016/7/layout/RoundedRectangleTimeline"/>
    <dgm:cxn modelId="{3004EE47-5347-4BBA-95CC-D947A73AE485}" type="presParOf" srcId="{07989479-D1A2-4D15-AA3A-B0CFFB9F91D9}" destId="{FEBD3C2A-A340-470A-A475-AE614EA07678}" srcOrd="1" destOrd="0" presId="urn:microsoft.com/office/officeart/2016/7/layout/RoundedRectangleTimeline"/>
    <dgm:cxn modelId="{400A75AC-5289-4270-AC07-416891AF3888}" type="presParOf" srcId="{07989479-D1A2-4D15-AA3A-B0CFFB9F91D9}" destId="{080474C8-0FEA-4FD1-97F1-0978CFB4A37F}" srcOrd="2" destOrd="0" presId="urn:microsoft.com/office/officeart/2016/7/layout/RoundedRectangleTimeline"/>
    <dgm:cxn modelId="{304EB087-DD14-4AA8-8A06-DF9485956226}" type="presParOf" srcId="{07989479-D1A2-4D15-AA3A-B0CFFB9F91D9}" destId="{4797FB61-2602-4A58-81E6-6F133DB1E419}" srcOrd="3" destOrd="0" presId="urn:microsoft.com/office/officeart/2016/7/layout/RoundedRectangleTimeline"/>
    <dgm:cxn modelId="{BC4CC356-31E8-4421-B18C-CB3697E73FAC}" type="presParOf" srcId="{07989479-D1A2-4D15-AA3A-B0CFFB9F91D9}" destId="{3ADF0AE3-D759-4F4F-8135-572855211847}" srcOrd="4" destOrd="0" presId="urn:microsoft.com/office/officeart/2016/7/layout/RoundedRectangleTimeline"/>
    <dgm:cxn modelId="{718BABD9-3B60-482F-B01A-2E414F152777}" type="presParOf" srcId="{196C9F68-3606-4282-A4C6-4485F1280B5F}" destId="{B0CD7A53-7149-45F2-83E8-36717D7878A1}" srcOrd="3" destOrd="0" presId="urn:microsoft.com/office/officeart/2016/7/layout/RoundedRectangleTimeline"/>
    <dgm:cxn modelId="{FD435764-A46B-4635-A943-B6C17FFBD43C}" type="presParOf" srcId="{196C9F68-3606-4282-A4C6-4485F1280B5F}" destId="{FB379A6E-C0F9-420B-90FC-2785E757E6AE}" srcOrd="4" destOrd="0" presId="urn:microsoft.com/office/officeart/2016/7/layout/RoundedRectangleTimeline"/>
    <dgm:cxn modelId="{03D7F2C3-849C-416B-B668-D51C46CA90E6}" type="presParOf" srcId="{FB379A6E-C0F9-420B-90FC-2785E757E6AE}" destId="{9D82041D-873A-4600-A9C7-C0A0ADFB138B}" srcOrd="0" destOrd="0" presId="urn:microsoft.com/office/officeart/2016/7/layout/RoundedRectangleTimeline"/>
    <dgm:cxn modelId="{1DA536D0-EC28-4B9F-A5E9-28EC8F45638C}" type="presParOf" srcId="{FB379A6E-C0F9-420B-90FC-2785E757E6AE}" destId="{80CDBBF8-C6B4-4166-87C1-DC9120CC7586}" srcOrd="1" destOrd="0" presId="urn:microsoft.com/office/officeart/2016/7/layout/RoundedRectangleTimeline"/>
    <dgm:cxn modelId="{A1A8842C-F8BC-40AC-8FFC-6A922D88E333}" type="presParOf" srcId="{FB379A6E-C0F9-420B-90FC-2785E757E6AE}" destId="{89759DE5-9F8A-470E-A6D8-F13BB4DEE93D}" srcOrd="2" destOrd="0" presId="urn:microsoft.com/office/officeart/2016/7/layout/RoundedRectangleTimeline"/>
    <dgm:cxn modelId="{29E74E09-91C9-47DF-AE07-A1527FF00EB2}" type="presParOf" srcId="{FB379A6E-C0F9-420B-90FC-2785E757E6AE}" destId="{07CCF286-8B46-4A20-ACAC-84BA2D6EFBBC}" srcOrd="3" destOrd="0" presId="urn:microsoft.com/office/officeart/2016/7/layout/RoundedRectangleTimeline"/>
    <dgm:cxn modelId="{410C15E7-86BA-42B7-8F67-411E34B11038}" type="presParOf" srcId="{FB379A6E-C0F9-420B-90FC-2785E757E6AE}" destId="{4624FC32-5405-42B1-B5CC-DF0659852A58}" srcOrd="4" destOrd="0" presId="urn:microsoft.com/office/officeart/2016/7/layout/RoundedRectangleTimeline"/>
    <dgm:cxn modelId="{E805D201-407E-43CA-9B74-1CB556699F3D}" type="presParOf" srcId="{196C9F68-3606-4282-A4C6-4485F1280B5F}" destId="{8C327064-3851-4ECF-AAB7-82B51711041E}" srcOrd="5" destOrd="0" presId="urn:microsoft.com/office/officeart/2016/7/layout/RoundedRectangleTimeline"/>
    <dgm:cxn modelId="{43BD8313-2385-4BA0-9145-2022434D3E68}" type="presParOf" srcId="{196C9F68-3606-4282-A4C6-4485F1280B5F}" destId="{3ADEA4DF-6814-494D-9D3D-41947417052B}" srcOrd="6" destOrd="0" presId="urn:microsoft.com/office/officeart/2016/7/layout/RoundedRectangleTimeline"/>
    <dgm:cxn modelId="{77EE5245-99F9-4607-BF5D-14371704AD7C}" type="presParOf" srcId="{3ADEA4DF-6814-494D-9D3D-41947417052B}" destId="{74CD3FF2-195B-429B-BC6F-5B5A7FED2BE2}" srcOrd="0" destOrd="0" presId="urn:microsoft.com/office/officeart/2016/7/layout/RoundedRectangleTimeline"/>
    <dgm:cxn modelId="{4182CE37-4E54-4351-9A5F-1904FF20E71C}" type="presParOf" srcId="{3ADEA4DF-6814-494D-9D3D-41947417052B}" destId="{1BB5FD64-47F9-47A3-911F-535BFE17A3B9}" srcOrd="1" destOrd="0" presId="urn:microsoft.com/office/officeart/2016/7/layout/RoundedRectangleTimeline"/>
    <dgm:cxn modelId="{618B960F-61F5-4357-A407-60CA51E36041}" type="presParOf" srcId="{3ADEA4DF-6814-494D-9D3D-41947417052B}" destId="{FE9B27EB-7AC7-485A-9A55-41E8118F9EAF}" srcOrd="2" destOrd="0" presId="urn:microsoft.com/office/officeart/2016/7/layout/RoundedRectangleTimeline"/>
    <dgm:cxn modelId="{181A4BE4-72AF-463E-880D-D34673D0F9E8}" type="presParOf" srcId="{3ADEA4DF-6814-494D-9D3D-41947417052B}" destId="{46BD4721-4664-4AD0-9F11-DBE7E0B207D5}" srcOrd="3" destOrd="0" presId="urn:microsoft.com/office/officeart/2016/7/layout/RoundedRectangleTimeline"/>
    <dgm:cxn modelId="{AC4EA57A-E4C0-4C2D-8EC9-38BC20FC13B6}" type="presParOf" srcId="{3ADEA4DF-6814-494D-9D3D-41947417052B}" destId="{69028BD0-349D-4B47-B1F4-B64C6478DE3C}" srcOrd="4" destOrd="0" presId="urn:microsoft.com/office/officeart/2016/7/layout/RoundedRectangleTimeline"/>
    <dgm:cxn modelId="{AA8AD3DD-2E80-42F5-B3E4-A5C7AF3802D4}" type="presParOf" srcId="{196C9F68-3606-4282-A4C6-4485F1280B5F}" destId="{619CFBB1-86F5-45A6-80BA-23F97450662F}" srcOrd="7" destOrd="0" presId="urn:microsoft.com/office/officeart/2016/7/layout/RoundedRectangleTimeline"/>
    <dgm:cxn modelId="{FDD0F37D-1C7B-48B3-AC81-ED4C6F1B5BBD}" type="presParOf" srcId="{196C9F68-3606-4282-A4C6-4485F1280B5F}" destId="{E4E0A96A-AF87-442A-A1A3-64B8F3CFC7FE}" srcOrd="8" destOrd="0" presId="urn:microsoft.com/office/officeart/2016/7/layout/RoundedRectangleTimeline"/>
    <dgm:cxn modelId="{CF303A04-9A48-4B41-A7BB-CC3D8C5695D3}" type="presParOf" srcId="{E4E0A96A-AF87-442A-A1A3-64B8F3CFC7FE}" destId="{483E7832-9872-48C4-8E65-DCB39D4CDBDF}" srcOrd="0" destOrd="0" presId="urn:microsoft.com/office/officeart/2016/7/layout/RoundedRectangleTimeline"/>
    <dgm:cxn modelId="{73245F8D-03D3-46C1-81E4-D90E66C49907}" type="presParOf" srcId="{E4E0A96A-AF87-442A-A1A3-64B8F3CFC7FE}" destId="{1FA3C236-5719-4A33-A6BB-80FA85F940E3}" srcOrd="1" destOrd="0" presId="urn:microsoft.com/office/officeart/2016/7/layout/RoundedRectangleTimeline"/>
    <dgm:cxn modelId="{412C5C97-3381-4F16-9B7D-FDFBEDD4E918}" type="presParOf" srcId="{E4E0A96A-AF87-442A-A1A3-64B8F3CFC7FE}" destId="{18F1C823-9ACD-4FCD-8102-F468DCE57A45}" srcOrd="2" destOrd="0" presId="urn:microsoft.com/office/officeart/2016/7/layout/RoundedRectangleTimeline"/>
    <dgm:cxn modelId="{23A8F6FC-DFDA-4E9F-A354-A33937E1BFC9}" type="presParOf" srcId="{E4E0A96A-AF87-442A-A1A3-64B8F3CFC7FE}" destId="{F8AD0AB8-BBDF-4F0A-A6A0-850E289DD521}" srcOrd="3" destOrd="0" presId="urn:microsoft.com/office/officeart/2016/7/layout/RoundedRectangleTimeline"/>
    <dgm:cxn modelId="{C02C06C2-0966-4212-84DD-DA325FCEF64C}" type="presParOf" srcId="{E4E0A96A-AF87-442A-A1A3-64B8F3CFC7FE}" destId="{11CAE2E7-2E06-450A-A729-9C2DCEF85421}"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B2E815-0D19-41DC-B01B-4D608769620A}" type="doc">
      <dgm:prSet loTypeId="urn:microsoft.com/office/officeart/2016/7/layout/RoundedRectangleTimeline" loCatId="other" qsTypeId="urn:microsoft.com/office/officeart/2005/8/quickstyle/simple1" qsCatId="simple" csTypeId="urn:microsoft.com/office/officeart/2005/8/colors/colorful5" csCatId="colorful" phldr="1"/>
      <dgm:spPr/>
      <dgm:t>
        <a:bodyPr/>
        <a:lstStyle/>
        <a:p>
          <a:endParaRPr lang="en-US"/>
        </a:p>
      </dgm:t>
    </dgm:pt>
    <dgm:pt modelId="{4259F840-24E7-476F-9F30-482E46395856}">
      <dgm:prSet phldrT="[Text]" custT="1"/>
      <dgm:spPr/>
      <dgm:t>
        <a:bodyPr/>
        <a:lstStyle/>
        <a:p>
          <a:r>
            <a:rPr lang="en-US" sz="1800" dirty="0">
              <a:latin typeface="+mn-lt"/>
            </a:rPr>
            <a:t>Start-up</a:t>
          </a:r>
        </a:p>
      </dgm:t>
    </dgm:pt>
    <dgm:pt modelId="{FCE8068D-7E50-4749-A8D0-ADEDAC5637B3}" type="parTrans" cxnId="{42EE41D1-3C16-4937-BB38-B076896C09A0}">
      <dgm:prSet/>
      <dgm:spPr/>
      <dgm:t>
        <a:bodyPr/>
        <a:lstStyle/>
        <a:p>
          <a:endParaRPr lang="en-US" sz="1800">
            <a:latin typeface="+mn-lt"/>
          </a:endParaRPr>
        </a:p>
      </dgm:t>
    </dgm:pt>
    <dgm:pt modelId="{DCC444A4-F20A-48F5-A61E-47BFFF185A57}" type="sibTrans" cxnId="{42EE41D1-3C16-4937-BB38-B076896C09A0}">
      <dgm:prSet/>
      <dgm:spPr/>
      <dgm:t>
        <a:bodyPr/>
        <a:lstStyle/>
        <a:p>
          <a:endParaRPr lang="en-US" sz="1800">
            <a:latin typeface="+mn-lt"/>
          </a:endParaRPr>
        </a:p>
      </dgm:t>
    </dgm:pt>
    <dgm:pt modelId="{B54C8F6C-BE1E-4EAB-B7A0-48DE01FFAA36}">
      <dgm:prSet phldrT="[Text]" custT="1"/>
      <dgm:spPr/>
      <dgm:t>
        <a:bodyPr/>
        <a:lstStyle/>
        <a:p>
          <a:pPr>
            <a:buFont typeface="Symbol" panose="05050102010706020507" pitchFamily="18" charset="2"/>
            <a:buChar char=""/>
          </a:pPr>
          <a:r>
            <a:rPr lang="en-US" sz="1800" dirty="0">
              <a:latin typeface="+mn-lt"/>
            </a:rPr>
            <a:t>2021 Beginning.</a:t>
          </a:r>
          <a:br>
            <a:rPr lang="en-US" sz="1800" dirty="0">
              <a:latin typeface="+mn-lt"/>
            </a:rPr>
          </a:br>
          <a:r>
            <a:rPr lang="en-US" sz="1800" dirty="0">
              <a:latin typeface="+mn-lt"/>
            </a:rPr>
            <a:t>Company Registrations</a:t>
          </a:r>
          <a:br>
            <a:rPr lang="en-US" sz="1800" dirty="0">
              <a:latin typeface="+mn-lt"/>
            </a:rPr>
          </a:br>
          <a:r>
            <a:rPr lang="en-US" sz="1800" dirty="0">
              <a:latin typeface="+mn-lt"/>
            </a:rPr>
            <a:t>Project Development</a:t>
          </a:r>
        </a:p>
      </dgm:t>
    </dgm:pt>
    <dgm:pt modelId="{8DE7CD45-B7C0-432E-B819-6A7D97E31315}" type="parTrans" cxnId="{770CA1CC-3DDD-451E-AE83-A71CA570260C}">
      <dgm:prSet/>
      <dgm:spPr/>
      <dgm:t>
        <a:bodyPr/>
        <a:lstStyle/>
        <a:p>
          <a:endParaRPr lang="en-US" sz="1800">
            <a:latin typeface="+mn-lt"/>
          </a:endParaRPr>
        </a:p>
      </dgm:t>
    </dgm:pt>
    <dgm:pt modelId="{C33B8BEF-A818-4A2F-A99A-E2B29895E184}" type="sibTrans" cxnId="{770CA1CC-3DDD-451E-AE83-A71CA570260C}">
      <dgm:prSet/>
      <dgm:spPr/>
      <dgm:t>
        <a:bodyPr/>
        <a:lstStyle/>
        <a:p>
          <a:endParaRPr lang="en-US" sz="1800">
            <a:latin typeface="+mn-lt"/>
          </a:endParaRPr>
        </a:p>
      </dgm:t>
    </dgm:pt>
    <dgm:pt modelId="{E4033A39-DCC4-4038-9562-AEDDBBB37A99}">
      <dgm:prSet phldrT="[Text]" custT="1"/>
      <dgm:spPr/>
      <dgm:t>
        <a:bodyPr/>
        <a:lstStyle/>
        <a:p>
          <a:r>
            <a:rPr lang="en-US" sz="1800" dirty="0">
              <a:latin typeface="+mn-lt"/>
            </a:rPr>
            <a:t>Momentum</a:t>
          </a:r>
        </a:p>
      </dgm:t>
    </dgm:pt>
    <dgm:pt modelId="{048EEAE6-78BA-4B00-B7BB-9C22DBB1E8F4}" type="parTrans" cxnId="{32EF2862-2950-4DF8-BEA8-CD19460CCA31}">
      <dgm:prSet/>
      <dgm:spPr/>
      <dgm:t>
        <a:bodyPr/>
        <a:lstStyle/>
        <a:p>
          <a:endParaRPr lang="en-US" sz="1800">
            <a:latin typeface="+mn-lt"/>
          </a:endParaRPr>
        </a:p>
      </dgm:t>
    </dgm:pt>
    <dgm:pt modelId="{80AB0E5B-0C58-465D-A545-5B21133D2849}" type="sibTrans" cxnId="{32EF2862-2950-4DF8-BEA8-CD19460CCA31}">
      <dgm:prSet/>
      <dgm:spPr/>
      <dgm:t>
        <a:bodyPr/>
        <a:lstStyle/>
        <a:p>
          <a:endParaRPr lang="en-US" sz="1800">
            <a:latin typeface="+mn-lt"/>
          </a:endParaRPr>
        </a:p>
      </dgm:t>
    </dgm:pt>
    <dgm:pt modelId="{A4C0B4E4-70AD-4901-9E3F-7EA25DD6DAA1}">
      <dgm:prSet phldrT="[Text]" custT="1"/>
      <dgm:spPr/>
      <dgm:t>
        <a:bodyPr/>
        <a:lstStyle/>
        <a:p>
          <a:pPr>
            <a:buFont typeface="Symbol" panose="05050102010706020507" pitchFamily="18" charset="2"/>
            <a:buChar char=""/>
          </a:pPr>
          <a:r>
            <a:rPr lang="en-US" sz="1800" dirty="0">
              <a:latin typeface="+mn-lt"/>
            </a:rPr>
            <a:t>2022</a:t>
          </a:r>
          <a:br>
            <a:rPr lang="en-US" sz="1800" dirty="0">
              <a:latin typeface="+mn-lt"/>
            </a:rPr>
          </a:br>
          <a:r>
            <a:rPr lang="en-US" sz="1800" dirty="0">
              <a:latin typeface="+mn-lt"/>
            </a:rPr>
            <a:t>Community Development</a:t>
          </a:r>
          <a:br>
            <a:rPr lang="en-US" sz="1800" dirty="0">
              <a:latin typeface="+mn-lt"/>
            </a:rPr>
          </a:br>
          <a:r>
            <a:rPr lang="en-US" sz="1800" dirty="0">
              <a:latin typeface="+mn-lt"/>
            </a:rPr>
            <a:t>Project Evolution</a:t>
          </a:r>
        </a:p>
      </dgm:t>
    </dgm:pt>
    <dgm:pt modelId="{701D9033-BAD3-4299-933F-A47AFDC2ECD0}" type="parTrans" cxnId="{5E74CB62-E52E-4CEE-8AA1-9812BFC0D67E}">
      <dgm:prSet/>
      <dgm:spPr/>
      <dgm:t>
        <a:bodyPr/>
        <a:lstStyle/>
        <a:p>
          <a:endParaRPr lang="en-US" sz="1800">
            <a:latin typeface="+mn-lt"/>
          </a:endParaRPr>
        </a:p>
      </dgm:t>
    </dgm:pt>
    <dgm:pt modelId="{657DB10D-2517-48AA-B970-6D815DBD4123}" type="sibTrans" cxnId="{5E74CB62-E52E-4CEE-8AA1-9812BFC0D67E}">
      <dgm:prSet/>
      <dgm:spPr/>
      <dgm:t>
        <a:bodyPr/>
        <a:lstStyle/>
        <a:p>
          <a:endParaRPr lang="en-US" sz="1800">
            <a:latin typeface="+mn-lt"/>
          </a:endParaRPr>
        </a:p>
      </dgm:t>
    </dgm:pt>
    <dgm:pt modelId="{87BF7896-20EA-4E8F-B6F4-A34EC5C9CB50}">
      <dgm:prSet phldrT="[Text]" custT="1"/>
      <dgm:spPr/>
      <dgm:t>
        <a:bodyPr/>
        <a:lstStyle/>
        <a:p>
          <a:r>
            <a:rPr lang="en-US" sz="1800" dirty="0">
              <a:latin typeface="+mn-lt"/>
            </a:rPr>
            <a:t>Cascade</a:t>
          </a:r>
        </a:p>
      </dgm:t>
    </dgm:pt>
    <dgm:pt modelId="{05E47BA5-F724-4AEE-9B5B-401F18E028E6}" type="parTrans" cxnId="{92330C11-C197-4512-BDA4-8D8A69AF7D1C}">
      <dgm:prSet/>
      <dgm:spPr/>
      <dgm:t>
        <a:bodyPr/>
        <a:lstStyle/>
        <a:p>
          <a:endParaRPr lang="en-US" sz="1800">
            <a:latin typeface="+mn-lt"/>
          </a:endParaRPr>
        </a:p>
      </dgm:t>
    </dgm:pt>
    <dgm:pt modelId="{D63CE73E-35DE-48C3-8753-7648BC953C0D}" type="sibTrans" cxnId="{92330C11-C197-4512-BDA4-8D8A69AF7D1C}">
      <dgm:prSet/>
      <dgm:spPr/>
      <dgm:t>
        <a:bodyPr/>
        <a:lstStyle/>
        <a:p>
          <a:endParaRPr lang="en-US" sz="1800">
            <a:latin typeface="+mn-lt"/>
          </a:endParaRPr>
        </a:p>
      </dgm:t>
    </dgm:pt>
    <dgm:pt modelId="{43CBB0A2-9D75-4264-8A30-3E8974B40658}">
      <dgm:prSet phldrT="[Text]" custT="1"/>
      <dgm:spPr/>
      <dgm:t>
        <a:bodyPr/>
        <a:lstStyle/>
        <a:p>
          <a:pPr>
            <a:buFont typeface="Symbol" panose="05050102010706020507" pitchFamily="18" charset="2"/>
            <a:buChar char=""/>
          </a:pPr>
          <a:r>
            <a:rPr lang="en-US" sz="1800" dirty="0"/>
            <a:t>2023</a:t>
          </a:r>
          <a:br>
            <a:rPr lang="en-US" sz="1800" dirty="0"/>
          </a:br>
          <a:r>
            <a:rPr lang="en-US" sz="1800" dirty="0"/>
            <a:t>Global Decentralization</a:t>
          </a:r>
          <a:br>
            <a:rPr lang="en-US" sz="1800" dirty="0"/>
          </a:br>
          <a:r>
            <a:rPr lang="en-US" sz="1800" dirty="0"/>
            <a:t>Moonshot Majesty</a:t>
          </a:r>
          <a:endParaRPr lang="en-US" sz="1800" dirty="0">
            <a:latin typeface="+mn-lt"/>
          </a:endParaRPr>
        </a:p>
      </dgm:t>
    </dgm:pt>
    <dgm:pt modelId="{F806E590-5F8E-48A1-96AC-9E738290D2ED}" type="parTrans" cxnId="{4D2DF581-8128-4440-9E51-29109DC6ED52}">
      <dgm:prSet/>
      <dgm:spPr/>
      <dgm:t>
        <a:bodyPr/>
        <a:lstStyle/>
        <a:p>
          <a:endParaRPr lang="en-US" sz="1800">
            <a:latin typeface="+mn-lt"/>
          </a:endParaRPr>
        </a:p>
      </dgm:t>
    </dgm:pt>
    <dgm:pt modelId="{20F77EFB-335C-4BC3-AD95-8421EDF343E6}" type="sibTrans" cxnId="{4D2DF581-8128-4440-9E51-29109DC6ED52}">
      <dgm:prSet/>
      <dgm:spPr/>
      <dgm:t>
        <a:bodyPr/>
        <a:lstStyle/>
        <a:p>
          <a:endParaRPr lang="en-US" sz="1800">
            <a:latin typeface="+mn-lt"/>
          </a:endParaRPr>
        </a:p>
      </dgm:t>
    </dgm:pt>
    <dgm:pt modelId="{3DE6FF16-CA4D-4D34-ABEB-8BE6A40B5E52}">
      <dgm:prSet phldrT="[Text]" custT="1"/>
      <dgm:spPr/>
      <dgm:t>
        <a:bodyPr/>
        <a:lstStyle/>
        <a:p>
          <a:pPr>
            <a:buFont typeface="Symbol" panose="05050102010706020507" pitchFamily="18" charset="2"/>
            <a:buChar char=""/>
          </a:pPr>
          <a:r>
            <a:rPr lang="en-US" sz="1800" dirty="0">
              <a:latin typeface="+mn-lt"/>
            </a:rPr>
            <a:t>Intermission</a:t>
          </a:r>
        </a:p>
      </dgm:t>
    </dgm:pt>
    <dgm:pt modelId="{DA9CCCCB-8206-4757-82C8-F885E9D238B5}" type="parTrans" cxnId="{636DE8C5-F706-4BA5-855F-85FD2239E2BE}">
      <dgm:prSet/>
      <dgm:spPr/>
      <dgm:t>
        <a:bodyPr/>
        <a:lstStyle/>
        <a:p>
          <a:endParaRPr lang="en-US" sz="1800"/>
        </a:p>
      </dgm:t>
    </dgm:pt>
    <dgm:pt modelId="{986162A7-6F89-4679-B40E-33A17DA21B73}" type="sibTrans" cxnId="{636DE8C5-F706-4BA5-855F-85FD2239E2BE}">
      <dgm:prSet/>
      <dgm:spPr/>
      <dgm:t>
        <a:bodyPr/>
        <a:lstStyle/>
        <a:p>
          <a:endParaRPr lang="en-US" sz="1800"/>
        </a:p>
      </dgm:t>
    </dgm:pt>
    <dgm:pt modelId="{AC76BE15-3E8A-498B-91BD-CF772C26B6F1}">
      <dgm:prSet phldrT="[Text]" custT="1"/>
      <dgm:spPr/>
      <dgm:t>
        <a:bodyPr/>
        <a:lstStyle/>
        <a:p>
          <a:pPr>
            <a:buFont typeface="Symbol" panose="05050102010706020507" pitchFamily="18" charset="2"/>
            <a:buChar char=""/>
          </a:pPr>
          <a:r>
            <a:rPr lang="en-US" sz="1800" dirty="0">
              <a:latin typeface="+mn-lt"/>
            </a:rPr>
            <a:t>Next Gen</a:t>
          </a:r>
        </a:p>
      </dgm:t>
    </dgm:pt>
    <dgm:pt modelId="{00CCB400-064A-4EF5-9806-9534D9AC69AD}" type="parTrans" cxnId="{140A4778-8248-44DE-B78A-23C578A77D7E}">
      <dgm:prSet/>
      <dgm:spPr/>
      <dgm:t>
        <a:bodyPr/>
        <a:lstStyle/>
        <a:p>
          <a:endParaRPr lang="en-US" sz="1800"/>
        </a:p>
      </dgm:t>
    </dgm:pt>
    <dgm:pt modelId="{662A3D6E-7238-444F-BC0B-C7A4321261DB}" type="sibTrans" cxnId="{140A4778-8248-44DE-B78A-23C578A77D7E}">
      <dgm:prSet/>
      <dgm:spPr/>
      <dgm:t>
        <a:bodyPr/>
        <a:lstStyle/>
        <a:p>
          <a:endParaRPr lang="en-US" sz="1800"/>
        </a:p>
      </dgm:t>
    </dgm:pt>
    <dgm:pt modelId="{73820394-2159-4075-9E6F-217263B07F8B}">
      <dgm:prSet phldrT="[Text]" custT="1"/>
      <dgm:spPr/>
      <dgm:t>
        <a:bodyPr/>
        <a:lstStyle/>
        <a:p>
          <a:pPr>
            <a:buFont typeface="Symbol" panose="05050102010706020507" pitchFamily="18" charset="2"/>
            <a:buChar char=""/>
          </a:pPr>
          <a:r>
            <a:rPr lang="en-US" sz="1800" dirty="0"/>
            <a:t>Live Aid 2025</a:t>
          </a:r>
          <a:br>
            <a:rPr lang="en-US" sz="1800" dirty="0"/>
          </a:br>
          <a:r>
            <a:rPr lang="en-US" sz="1800" dirty="0"/>
            <a:t>Artistic World Referendum</a:t>
          </a:r>
          <a:br>
            <a:rPr lang="en-US" sz="1800" dirty="0"/>
          </a:br>
          <a:r>
            <a:rPr lang="en-US" sz="1800" dirty="0"/>
            <a:t>A New Beginning</a:t>
          </a:r>
          <a:endParaRPr lang="en-US" sz="1800" dirty="0">
            <a:latin typeface="+mn-lt"/>
          </a:endParaRPr>
        </a:p>
      </dgm:t>
    </dgm:pt>
    <dgm:pt modelId="{A861A835-3A0D-4B09-8870-87D7FDC7B27F}" type="parTrans" cxnId="{19CF03A0-47BE-4ABD-A62C-A27E16D6C5A3}">
      <dgm:prSet/>
      <dgm:spPr/>
      <dgm:t>
        <a:bodyPr/>
        <a:lstStyle/>
        <a:p>
          <a:endParaRPr lang="en-US" sz="1800"/>
        </a:p>
      </dgm:t>
    </dgm:pt>
    <dgm:pt modelId="{D383A36B-470D-499F-AE13-85A6B2495524}" type="sibTrans" cxnId="{19CF03A0-47BE-4ABD-A62C-A27E16D6C5A3}">
      <dgm:prSet/>
      <dgm:spPr/>
      <dgm:t>
        <a:bodyPr/>
        <a:lstStyle/>
        <a:p>
          <a:endParaRPr lang="en-US" sz="1800"/>
        </a:p>
      </dgm:t>
    </dgm:pt>
    <dgm:pt modelId="{C032D242-8D23-4EEC-A10A-7B0691E5A409}">
      <dgm:prSet phldrT="[Text]" custT="1"/>
      <dgm:spPr/>
      <dgm:t>
        <a:bodyPr/>
        <a:lstStyle/>
        <a:p>
          <a:pPr>
            <a:buFont typeface="Symbol" panose="05050102010706020507" pitchFamily="18" charset="2"/>
            <a:buChar char=""/>
          </a:pPr>
          <a:r>
            <a:rPr lang="en-US" sz="1800" dirty="0"/>
            <a:t>2024</a:t>
          </a:r>
          <a:br>
            <a:rPr lang="en-US" sz="1800" dirty="0"/>
          </a:br>
          <a:r>
            <a:rPr lang="en-US" sz="1800" dirty="0"/>
            <a:t>Mergers &amp; Acquisitions</a:t>
          </a:r>
          <a:br>
            <a:rPr lang="en-US" sz="1800" dirty="0"/>
          </a:br>
          <a:r>
            <a:rPr lang="en-US" sz="1800" dirty="0"/>
            <a:t>Projected Exit &amp; Pivot</a:t>
          </a:r>
          <a:br>
            <a:rPr lang="en-US" sz="1800" dirty="0"/>
          </a:br>
          <a:endParaRPr lang="en-US" sz="1800" dirty="0">
            <a:latin typeface="+mn-lt"/>
          </a:endParaRPr>
        </a:p>
      </dgm:t>
    </dgm:pt>
    <dgm:pt modelId="{167DA838-BF1F-42A4-81E8-806F40795A14}" type="parTrans" cxnId="{D9403C73-FB83-47D6-85AE-067D49ED63F2}">
      <dgm:prSet/>
      <dgm:spPr/>
      <dgm:t>
        <a:bodyPr/>
        <a:lstStyle/>
        <a:p>
          <a:endParaRPr lang="en-US" sz="1800"/>
        </a:p>
      </dgm:t>
    </dgm:pt>
    <dgm:pt modelId="{7EFA60CA-572D-434D-B452-A4ACBAEB4D2C}" type="sibTrans" cxnId="{D9403C73-FB83-47D6-85AE-067D49ED63F2}">
      <dgm:prSet/>
      <dgm:spPr/>
      <dgm:t>
        <a:bodyPr/>
        <a:lstStyle/>
        <a:p>
          <a:endParaRPr lang="en-US" sz="1800"/>
        </a:p>
      </dgm:t>
    </dgm:pt>
    <dgm:pt modelId="{196C9F68-3606-4282-A4C6-4485F1280B5F}" type="pres">
      <dgm:prSet presAssocID="{E5B2E815-0D19-41DC-B01B-4D608769620A}" presName="Name0" presStyleCnt="0">
        <dgm:presLayoutVars>
          <dgm:chMax/>
          <dgm:chPref/>
          <dgm:animLvl val="lvl"/>
        </dgm:presLayoutVars>
      </dgm:prSet>
      <dgm:spPr/>
    </dgm:pt>
    <dgm:pt modelId="{68D8AC18-502F-4825-B069-75605ADB3A40}" type="pres">
      <dgm:prSet presAssocID="{4259F840-24E7-476F-9F30-482E46395856}" presName="composite1" presStyleCnt="0"/>
      <dgm:spPr/>
    </dgm:pt>
    <dgm:pt modelId="{E088D226-49D7-4C30-90DC-CA1755D98829}" type="pres">
      <dgm:prSet presAssocID="{4259F840-24E7-476F-9F30-482E46395856}" presName="parent1" presStyleLbl="alignNode1" presStyleIdx="0" presStyleCnt="5">
        <dgm:presLayoutVars>
          <dgm:chMax val="1"/>
          <dgm:chPref val="1"/>
          <dgm:bulletEnabled val="1"/>
        </dgm:presLayoutVars>
      </dgm:prSet>
      <dgm:spPr/>
    </dgm:pt>
    <dgm:pt modelId="{45A02F84-C6CB-43F5-AEE4-3EA66C2BD25F}" type="pres">
      <dgm:prSet presAssocID="{4259F840-24E7-476F-9F30-482E46395856}" presName="Childtext1" presStyleLbl="revTx" presStyleIdx="0" presStyleCnt="5">
        <dgm:presLayoutVars>
          <dgm:bulletEnabled val="1"/>
        </dgm:presLayoutVars>
      </dgm:prSet>
      <dgm:spPr/>
    </dgm:pt>
    <dgm:pt modelId="{6BA46904-CB7C-4538-BD49-D3891EF19552}" type="pres">
      <dgm:prSet presAssocID="{4259F840-24E7-476F-9F30-482E46395856}" presName="ConnectLine1" presStyleLbl="sibTrans1D1" presStyleIdx="0" presStyleCnt="5"/>
      <dgm:spPr>
        <a:noFill/>
        <a:ln w="6350" cap="flat" cmpd="sng" algn="ctr">
          <a:solidFill>
            <a:schemeClr val="accent5">
              <a:hueOff val="0"/>
              <a:satOff val="0"/>
              <a:lumOff val="0"/>
              <a:alphaOff val="0"/>
            </a:schemeClr>
          </a:solidFill>
          <a:prstDash val="dash"/>
          <a:miter lim="800000"/>
        </a:ln>
        <a:effectLst/>
      </dgm:spPr>
    </dgm:pt>
    <dgm:pt modelId="{049FDBD0-77FE-49D1-A275-A272C8C5E426}" type="pres">
      <dgm:prSet presAssocID="{4259F840-24E7-476F-9F30-482E46395856}" presName="ConnectLineEnd1" presStyleLbl="lnNode1" presStyleIdx="0" presStyleCnt="5"/>
      <dgm:spPr/>
    </dgm:pt>
    <dgm:pt modelId="{CB26EA94-33BB-4F98-9E1E-2237D4831263}" type="pres">
      <dgm:prSet presAssocID="{4259F840-24E7-476F-9F30-482E46395856}" presName="EmptyPane1" presStyleCnt="0"/>
      <dgm:spPr/>
    </dgm:pt>
    <dgm:pt modelId="{606F1DBF-510E-4065-ACCB-3EBDA85CFB92}" type="pres">
      <dgm:prSet presAssocID="{DCC444A4-F20A-48F5-A61E-47BFFF185A57}" presName="spaceBetweenRectangles1" presStyleCnt="0"/>
      <dgm:spPr/>
    </dgm:pt>
    <dgm:pt modelId="{07989479-D1A2-4D15-AA3A-B0CFFB9F91D9}" type="pres">
      <dgm:prSet presAssocID="{E4033A39-DCC4-4038-9562-AEDDBBB37A99}" presName="composite1" presStyleCnt="0"/>
      <dgm:spPr/>
    </dgm:pt>
    <dgm:pt modelId="{539615E2-3277-4D8E-8484-FF5088C8BF01}" type="pres">
      <dgm:prSet presAssocID="{E4033A39-DCC4-4038-9562-AEDDBBB37A99}" presName="parent1" presStyleLbl="alignNode1" presStyleIdx="1" presStyleCnt="5">
        <dgm:presLayoutVars>
          <dgm:chMax val="1"/>
          <dgm:chPref val="1"/>
          <dgm:bulletEnabled val="1"/>
        </dgm:presLayoutVars>
      </dgm:prSet>
      <dgm:spPr/>
    </dgm:pt>
    <dgm:pt modelId="{FEBD3C2A-A340-470A-A475-AE614EA07678}" type="pres">
      <dgm:prSet presAssocID="{E4033A39-DCC4-4038-9562-AEDDBBB37A99}" presName="Childtext1" presStyleLbl="revTx" presStyleIdx="1" presStyleCnt="5">
        <dgm:presLayoutVars>
          <dgm:bulletEnabled val="1"/>
        </dgm:presLayoutVars>
      </dgm:prSet>
      <dgm:spPr/>
    </dgm:pt>
    <dgm:pt modelId="{080474C8-0FEA-4FD1-97F1-0978CFB4A37F}" type="pres">
      <dgm:prSet presAssocID="{E4033A39-DCC4-4038-9562-AEDDBBB37A99}" presName="ConnectLine1" presStyleLbl="sibTrans1D1" presStyleIdx="1" presStyleCnt="5"/>
      <dgm:spPr>
        <a:noFill/>
        <a:ln w="6350" cap="flat" cmpd="sng" algn="ctr">
          <a:solidFill>
            <a:schemeClr val="accent5">
              <a:hueOff val="90002"/>
              <a:satOff val="2173"/>
              <a:lumOff val="-10490"/>
              <a:alphaOff val="0"/>
            </a:schemeClr>
          </a:solidFill>
          <a:prstDash val="dash"/>
          <a:miter lim="800000"/>
        </a:ln>
        <a:effectLst/>
      </dgm:spPr>
    </dgm:pt>
    <dgm:pt modelId="{4797FB61-2602-4A58-81E6-6F133DB1E419}" type="pres">
      <dgm:prSet presAssocID="{E4033A39-DCC4-4038-9562-AEDDBBB37A99}" presName="ConnectLineEnd1" presStyleLbl="lnNode1" presStyleIdx="1" presStyleCnt="5"/>
      <dgm:spPr/>
    </dgm:pt>
    <dgm:pt modelId="{3ADF0AE3-D759-4F4F-8135-572855211847}" type="pres">
      <dgm:prSet presAssocID="{E4033A39-DCC4-4038-9562-AEDDBBB37A99}" presName="EmptyPane1" presStyleCnt="0"/>
      <dgm:spPr/>
    </dgm:pt>
    <dgm:pt modelId="{B0CD7A53-7149-45F2-83E8-36717D7878A1}" type="pres">
      <dgm:prSet presAssocID="{80AB0E5B-0C58-465D-A545-5B21133D2849}" presName="spaceBetweenRectangles1" presStyleCnt="0"/>
      <dgm:spPr/>
    </dgm:pt>
    <dgm:pt modelId="{FB379A6E-C0F9-420B-90FC-2785E757E6AE}" type="pres">
      <dgm:prSet presAssocID="{87BF7896-20EA-4E8F-B6F4-A34EC5C9CB50}" presName="composite1" presStyleCnt="0"/>
      <dgm:spPr/>
    </dgm:pt>
    <dgm:pt modelId="{9D82041D-873A-4600-A9C7-C0A0ADFB138B}" type="pres">
      <dgm:prSet presAssocID="{87BF7896-20EA-4E8F-B6F4-A34EC5C9CB50}" presName="parent1" presStyleLbl="alignNode1" presStyleIdx="2" presStyleCnt="5">
        <dgm:presLayoutVars>
          <dgm:chMax val="1"/>
          <dgm:chPref val="1"/>
          <dgm:bulletEnabled val="1"/>
        </dgm:presLayoutVars>
      </dgm:prSet>
      <dgm:spPr/>
    </dgm:pt>
    <dgm:pt modelId="{80CDBBF8-C6B4-4166-87C1-DC9120CC7586}" type="pres">
      <dgm:prSet presAssocID="{87BF7896-20EA-4E8F-B6F4-A34EC5C9CB50}" presName="Childtext1" presStyleLbl="revTx" presStyleIdx="2" presStyleCnt="5">
        <dgm:presLayoutVars>
          <dgm:bulletEnabled val="1"/>
        </dgm:presLayoutVars>
      </dgm:prSet>
      <dgm:spPr/>
    </dgm:pt>
    <dgm:pt modelId="{89759DE5-9F8A-470E-A6D8-F13BB4DEE93D}" type="pres">
      <dgm:prSet presAssocID="{87BF7896-20EA-4E8F-B6F4-A34EC5C9CB50}" presName="ConnectLine1" presStyleLbl="sibTrans1D1" presStyleIdx="2" presStyleCnt="5"/>
      <dgm:spPr>
        <a:noFill/>
        <a:ln w="6350" cap="flat" cmpd="sng" algn="ctr">
          <a:solidFill>
            <a:schemeClr val="accent5">
              <a:hueOff val="180003"/>
              <a:satOff val="4346"/>
              <a:lumOff val="-20980"/>
              <a:alphaOff val="0"/>
            </a:schemeClr>
          </a:solidFill>
          <a:prstDash val="dash"/>
          <a:miter lim="800000"/>
        </a:ln>
        <a:effectLst/>
      </dgm:spPr>
    </dgm:pt>
    <dgm:pt modelId="{07CCF286-8B46-4A20-ACAC-84BA2D6EFBBC}" type="pres">
      <dgm:prSet presAssocID="{87BF7896-20EA-4E8F-B6F4-A34EC5C9CB50}" presName="ConnectLineEnd1" presStyleLbl="lnNode1" presStyleIdx="2" presStyleCnt="5"/>
      <dgm:spPr/>
    </dgm:pt>
    <dgm:pt modelId="{4624FC32-5405-42B1-B5CC-DF0659852A58}" type="pres">
      <dgm:prSet presAssocID="{87BF7896-20EA-4E8F-B6F4-A34EC5C9CB50}" presName="EmptyPane1" presStyleCnt="0"/>
      <dgm:spPr/>
    </dgm:pt>
    <dgm:pt modelId="{8C327064-3851-4ECF-AAB7-82B51711041E}" type="pres">
      <dgm:prSet presAssocID="{D63CE73E-35DE-48C3-8753-7648BC953C0D}" presName="spaceBetweenRectangles1" presStyleCnt="0"/>
      <dgm:spPr/>
    </dgm:pt>
    <dgm:pt modelId="{3ADEA4DF-6814-494D-9D3D-41947417052B}" type="pres">
      <dgm:prSet presAssocID="{3DE6FF16-CA4D-4D34-ABEB-8BE6A40B5E52}" presName="composite1" presStyleCnt="0"/>
      <dgm:spPr/>
    </dgm:pt>
    <dgm:pt modelId="{74CD3FF2-195B-429B-BC6F-5B5A7FED2BE2}" type="pres">
      <dgm:prSet presAssocID="{3DE6FF16-CA4D-4D34-ABEB-8BE6A40B5E52}" presName="parent1" presStyleLbl="alignNode1" presStyleIdx="3" presStyleCnt="5">
        <dgm:presLayoutVars>
          <dgm:chMax val="1"/>
          <dgm:chPref val="1"/>
          <dgm:bulletEnabled val="1"/>
        </dgm:presLayoutVars>
      </dgm:prSet>
      <dgm:spPr/>
    </dgm:pt>
    <dgm:pt modelId="{1BB5FD64-47F9-47A3-911F-535BFE17A3B9}" type="pres">
      <dgm:prSet presAssocID="{3DE6FF16-CA4D-4D34-ABEB-8BE6A40B5E52}" presName="Childtext1" presStyleLbl="revTx" presStyleIdx="3" presStyleCnt="5">
        <dgm:presLayoutVars>
          <dgm:bulletEnabled val="1"/>
        </dgm:presLayoutVars>
      </dgm:prSet>
      <dgm:spPr/>
    </dgm:pt>
    <dgm:pt modelId="{FE9B27EB-7AC7-485A-9A55-41E8118F9EAF}" type="pres">
      <dgm:prSet presAssocID="{3DE6FF16-CA4D-4D34-ABEB-8BE6A40B5E52}" presName="ConnectLine1" presStyleLbl="sibTrans1D1" presStyleIdx="3" presStyleCnt="5"/>
      <dgm:spPr>
        <a:noFill/>
        <a:ln w="6350" cap="flat" cmpd="sng" algn="ctr">
          <a:solidFill>
            <a:schemeClr val="accent5">
              <a:hueOff val="270005"/>
              <a:satOff val="6519"/>
              <a:lumOff val="-31471"/>
              <a:alphaOff val="0"/>
            </a:schemeClr>
          </a:solidFill>
          <a:prstDash val="dash"/>
          <a:miter lim="800000"/>
        </a:ln>
        <a:effectLst/>
      </dgm:spPr>
    </dgm:pt>
    <dgm:pt modelId="{46BD4721-4664-4AD0-9F11-DBE7E0B207D5}" type="pres">
      <dgm:prSet presAssocID="{3DE6FF16-CA4D-4D34-ABEB-8BE6A40B5E52}" presName="ConnectLineEnd1" presStyleLbl="lnNode1" presStyleIdx="3" presStyleCnt="5"/>
      <dgm:spPr/>
    </dgm:pt>
    <dgm:pt modelId="{69028BD0-349D-4B47-B1F4-B64C6478DE3C}" type="pres">
      <dgm:prSet presAssocID="{3DE6FF16-CA4D-4D34-ABEB-8BE6A40B5E52}" presName="EmptyPane1" presStyleCnt="0"/>
      <dgm:spPr/>
    </dgm:pt>
    <dgm:pt modelId="{619CFBB1-86F5-45A6-80BA-23F97450662F}" type="pres">
      <dgm:prSet presAssocID="{986162A7-6F89-4679-B40E-33A17DA21B73}" presName="spaceBetweenRectangles1" presStyleCnt="0"/>
      <dgm:spPr/>
    </dgm:pt>
    <dgm:pt modelId="{E4E0A96A-AF87-442A-A1A3-64B8F3CFC7FE}" type="pres">
      <dgm:prSet presAssocID="{AC76BE15-3E8A-498B-91BD-CF772C26B6F1}" presName="composite1" presStyleCnt="0"/>
      <dgm:spPr/>
    </dgm:pt>
    <dgm:pt modelId="{483E7832-9872-48C4-8E65-DCB39D4CDBDF}" type="pres">
      <dgm:prSet presAssocID="{AC76BE15-3E8A-498B-91BD-CF772C26B6F1}" presName="parent1" presStyleLbl="alignNode1" presStyleIdx="4" presStyleCnt="5">
        <dgm:presLayoutVars>
          <dgm:chMax val="1"/>
          <dgm:chPref val="1"/>
          <dgm:bulletEnabled val="1"/>
        </dgm:presLayoutVars>
      </dgm:prSet>
      <dgm:spPr/>
    </dgm:pt>
    <dgm:pt modelId="{1FA3C236-5719-4A33-A6BB-80FA85F940E3}" type="pres">
      <dgm:prSet presAssocID="{AC76BE15-3E8A-498B-91BD-CF772C26B6F1}" presName="Childtext1" presStyleLbl="revTx" presStyleIdx="4" presStyleCnt="5">
        <dgm:presLayoutVars>
          <dgm:bulletEnabled val="1"/>
        </dgm:presLayoutVars>
      </dgm:prSet>
      <dgm:spPr/>
    </dgm:pt>
    <dgm:pt modelId="{18F1C823-9ACD-4FCD-8102-F468DCE57A45}" type="pres">
      <dgm:prSet presAssocID="{AC76BE15-3E8A-498B-91BD-CF772C26B6F1}" presName="ConnectLine1" presStyleLbl="sibTrans1D1" presStyleIdx="4" presStyleCnt="5"/>
      <dgm:spPr>
        <a:noFill/>
        <a:ln w="6350" cap="flat" cmpd="sng" algn="ctr">
          <a:solidFill>
            <a:schemeClr val="accent5">
              <a:hueOff val="360006"/>
              <a:satOff val="8692"/>
              <a:lumOff val="-41961"/>
              <a:alphaOff val="0"/>
            </a:schemeClr>
          </a:solidFill>
          <a:prstDash val="dash"/>
          <a:miter lim="800000"/>
        </a:ln>
        <a:effectLst/>
      </dgm:spPr>
    </dgm:pt>
    <dgm:pt modelId="{F8AD0AB8-BBDF-4F0A-A6A0-850E289DD521}" type="pres">
      <dgm:prSet presAssocID="{AC76BE15-3E8A-498B-91BD-CF772C26B6F1}" presName="ConnectLineEnd1" presStyleLbl="lnNode1" presStyleIdx="4" presStyleCnt="5"/>
      <dgm:spPr/>
    </dgm:pt>
    <dgm:pt modelId="{11CAE2E7-2E06-450A-A729-9C2DCEF85421}" type="pres">
      <dgm:prSet presAssocID="{AC76BE15-3E8A-498B-91BD-CF772C26B6F1}" presName="EmptyPane1" presStyleCnt="0"/>
      <dgm:spPr/>
    </dgm:pt>
  </dgm:ptLst>
  <dgm:cxnLst>
    <dgm:cxn modelId="{58AF9605-98E3-490C-9551-60E5D74419A2}" type="presOf" srcId="{3DE6FF16-CA4D-4D34-ABEB-8BE6A40B5E52}" destId="{74CD3FF2-195B-429B-BC6F-5B5A7FED2BE2}" srcOrd="0" destOrd="0" presId="urn:microsoft.com/office/officeart/2016/7/layout/RoundedRectangleTimeline"/>
    <dgm:cxn modelId="{467F290A-9E2A-412E-AF06-428DAA68BEDD}" type="presOf" srcId="{E4033A39-DCC4-4038-9562-AEDDBBB37A99}" destId="{539615E2-3277-4D8E-8484-FF5088C8BF01}" srcOrd="0" destOrd="0" presId="urn:microsoft.com/office/officeart/2016/7/layout/RoundedRectangleTimeline"/>
    <dgm:cxn modelId="{A2A50010-8F67-49E4-9B0A-E0F7FDA9656C}" type="presOf" srcId="{B54C8F6C-BE1E-4EAB-B7A0-48DE01FFAA36}" destId="{45A02F84-C6CB-43F5-AEE4-3EA66C2BD25F}" srcOrd="0" destOrd="0" presId="urn:microsoft.com/office/officeart/2016/7/layout/RoundedRectangleTimeline"/>
    <dgm:cxn modelId="{92330C11-C197-4512-BDA4-8D8A69AF7D1C}" srcId="{E5B2E815-0D19-41DC-B01B-4D608769620A}" destId="{87BF7896-20EA-4E8F-B6F4-A34EC5C9CB50}" srcOrd="2" destOrd="0" parTransId="{05E47BA5-F724-4AEE-9B5B-401F18E028E6}" sibTransId="{D63CE73E-35DE-48C3-8753-7648BC953C0D}"/>
    <dgm:cxn modelId="{D88F5139-A3BF-4F98-ABB0-AEE7243465CB}" type="presOf" srcId="{87BF7896-20EA-4E8F-B6F4-A34EC5C9CB50}" destId="{9D82041D-873A-4600-A9C7-C0A0ADFB138B}" srcOrd="0" destOrd="0" presId="urn:microsoft.com/office/officeart/2016/7/layout/RoundedRectangleTimeline"/>
    <dgm:cxn modelId="{32EF2862-2950-4DF8-BEA8-CD19460CCA31}" srcId="{E5B2E815-0D19-41DC-B01B-4D608769620A}" destId="{E4033A39-DCC4-4038-9562-AEDDBBB37A99}" srcOrd="1" destOrd="0" parTransId="{048EEAE6-78BA-4B00-B7BB-9C22DBB1E8F4}" sibTransId="{80AB0E5B-0C58-465D-A545-5B21133D2849}"/>
    <dgm:cxn modelId="{5E74CB62-E52E-4CEE-8AA1-9812BFC0D67E}" srcId="{E4033A39-DCC4-4038-9562-AEDDBBB37A99}" destId="{A4C0B4E4-70AD-4901-9E3F-7EA25DD6DAA1}" srcOrd="0" destOrd="0" parTransId="{701D9033-BAD3-4299-933F-A47AFDC2ECD0}" sibTransId="{657DB10D-2517-48AA-B970-6D815DBD4123}"/>
    <dgm:cxn modelId="{4653A150-E557-4235-B1A1-18156274D965}" type="presOf" srcId="{4259F840-24E7-476F-9F30-482E46395856}" destId="{E088D226-49D7-4C30-90DC-CA1755D98829}" srcOrd="0" destOrd="0" presId="urn:microsoft.com/office/officeart/2016/7/layout/RoundedRectangleTimeline"/>
    <dgm:cxn modelId="{E6B56652-B46A-4546-9536-64D675143F1B}" type="presOf" srcId="{A4C0B4E4-70AD-4901-9E3F-7EA25DD6DAA1}" destId="{FEBD3C2A-A340-470A-A475-AE614EA07678}" srcOrd="0" destOrd="0" presId="urn:microsoft.com/office/officeart/2016/7/layout/RoundedRectangleTimeline"/>
    <dgm:cxn modelId="{D9403C73-FB83-47D6-85AE-067D49ED63F2}" srcId="{3DE6FF16-CA4D-4D34-ABEB-8BE6A40B5E52}" destId="{C032D242-8D23-4EEC-A10A-7B0691E5A409}" srcOrd="0" destOrd="0" parTransId="{167DA838-BF1F-42A4-81E8-806F40795A14}" sibTransId="{7EFA60CA-572D-434D-B452-A4ACBAEB4D2C}"/>
    <dgm:cxn modelId="{140A4778-8248-44DE-B78A-23C578A77D7E}" srcId="{E5B2E815-0D19-41DC-B01B-4D608769620A}" destId="{AC76BE15-3E8A-498B-91BD-CF772C26B6F1}" srcOrd="4" destOrd="0" parTransId="{00CCB400-064A-4EF5-9806-9534D9AC69AD}" sibTransId="{662A3D6E-7238-444F-BC0B-C7A4321261DB}"/>
    <dgm:cxn modelId="{020D505A-97FA-43DD-A9A1-2501AD46F8AF}" type="presOf" srcId="{43CBB0A2-9D75-4264-8A30-3E8974B40658}" destId="{80CDBBF8-C6B4-4166-87C1-DC9120CC7586}" srcOrd="0" destOrd="0" presId="urn:microsoft.com/office/officeart/2016/7/layout/RoundedRectangleTimeline"/>
    <dgm:cxn modelId="{4D2DF581-8128-4440-9E51-29109DC6ED52}" srcId="{87BF7896-20EA-4E8F-B6F4-A34EC5C9CB50}" destId="{43CBB0A2-9D75-4264-8A30-3E8974B40658}" srcOrd="0" destOrd="0" parTransId="{F806E590-5F8E-48A1-96AC-9E738290D2ED}" sibTransId="{20F77EFB-335C-4BC3-AD95-8421EDF343E6}"/>
    <dgm:cxn modelId="{67A67F8B-14DC-457C-93BE-25105825881F}" type="presOf" srcId="{AC76BE15-3E8A-498B-91BD-CF772C26B6F1}" destId="{483E7832-9872-48C4-8E65-DCB39D4CDBDF}" srcOrd="0" destOrd="0" presId="urn:microsoft.com/office/officeart/2016/7/layout/RoundedRectangleTimeline"/>
    <dgm:cxn modelId="{C8CAF48F-322D-43C3-A68B-40DA904320AC}" type="presOf" srcId="{E5B2E815-0D19-41DC-B01B-4D608769620A}" destId="{196C9F68-3606-4282-A4C6-4485F1280B5F}" srcOrd="0" destOrd="0" presId="urn:microsoft.com/office/officeart/2016/7/layout/RoundedRectangleTimeline"/>
    <dgm:cxn modelId="{19CF03A0-47BE-4ABD-A62C-A27E16D6C5A3}" srcId="{AC76BE15-3E8A-498B-91BD-CF772C26B6F1}" destId="{73820394-2159-4075-9E6F-217263B07F8B}" srcOrd="0" destOrd="0" parTransId="{A861A835-3A0D-4B09-8870-87D7FDC7B27F}" sibTransId="{D383A36B-470D-499F-AE13-85A6B2495524}"/>
    <dgm:cxn modelId="{D473BBA6-FF54-423D-9B9B-875C8AA2545B}" type="presOf" srcId="{73820394-2159-4075-9E6F-217263B07F8B}" destId="{1FA3C236-5719-4A33-A6BB-80FA85F940E3}" srcOrd="0" destOrd="0" presId="urn:microsoft.com/office/officeart/2016/7/layout/RoundedRectangleTimeline"/>
    <dgm:cxn modelId="{636DE8C5-F706-4BA5-855F-85FD2239E2BE}" srcId="{E5B2E815-0D19-41DC-B01B-4D608769620A}" destId="{3DE6FF16-CA4D-4D34-ABEB-8BE6A40B5E52}" srcOrd="3" destOrd="0" parTransId="{DA9CCCCB-8206-4757-82C8-F885E9D238B5}" sibTransId="{986162A7-6F89-4679-B40E-33A17DA21B73}"/>
    <dgm:cxn modelId="{770CA1CC-3DDD-451E-AE83-A71CA570260C}" srcId="{4259F840-24E7-476F-9F30-482E46395856}" destId="{B54C8F6C-BE1E-4EAB-B7A0-48DE01FFAA36}" srcOrd="0" destOrd="0" parTransId="{8DE7CD45-B7C0-432E-B819-6A7D97E31315}" sibTransId="{C33B8BEF-A818-4A2F-A99A-E2B29895E184}"/>
    <dgm:cxn modelId="{42EE41D1-3C16-4937-BB38-B076896C09A0}" srcId="{E5B2E815-0D19-41DC-B01B-4D608769620A}" destId="{4259F840-24E7-476F-9F30-482E46395856}" srcOrd="0" destOrd="0" parTransId="{FCE8068D-7E50-4749-A8D0-ADEDAC5637B3}" sibTransId="{DCC444A4-F20A-48F5-A61E-47BFFF185A57}"/>
    <dgm:cxn modelId="{546179F7-5E1B-4360-8938-B9238DA6DE5D}" type="presOf" srcId="{C032D242-8D23-4EEC-A10A-7B0691E5A409}" destId="{1BB5FD64-47F9-47A3-911F-535BFE17A3B9}" srcOrd="0" destOrd="0" presId="urn:microsoft.com/office/officeart/2016/7/layout/RoundedRectangleTimeline"/>
    <dgm:cxn modelId="{B5EA3CD6-0576-4168-82C9-9ADC0803B31E}" type="presParOf" srcId="{196C9F68-3606-4282-A4C6-4485F1280B5F}" destId="{68D8AC18-502F-4825-B069-75605ADB3A40}" srcOrd="0" destOrd="0" presId="urn:microsoft.com/office/officeart/2016/7/layout/RoundedRectangleTimeline"/>
    <dgm:cxn modelId="{30A197C5-075F-4643-BF26-64BC9FAF532F}" type="presParOf" srcId="{68D8AC18-502F-4825-B069-75605ADB3A40}" destId="{E088D226-49D7-4C30-90DC-CA1755D98829}" srcOrd="0" destOrd="0" presId="urn:microsoft.com/office/officeart/2016/7/layout/RoundedRectangleTimeline"/>
    <dgm:cxn modelId="{DBAA9861-CCB2-4B8A-A3AA-B305A4B5783E}" type="presParOf" srcId="{68D8AC18-502F-4825-B069-75605ADB3A40}" destId="{45A02F84-C6CB-43F5-AEE4-3EA66C2BD25F}" srcOrd="1" destOrd="0" presId="urn:microsoft.com/office/officeart/2016/7/layout/RoundedRectangleTimeline"/>
    <dgm:cxn modelId="{3F249148-C6F7-40D3-8583-B11C276DE023}" type="presParOf" srcId="{68D8AC18-502F-4825-B069-75605ADB3A40}" destId="{6BA46904-CB7C-4538-BD49-D3891EF19552}" srcOrd="2" destOrd="0" presId="urn:microsoft.com/office/officeart/2016/7/layout/RoundedRectangleTimeline"/>
    <dgm:cxn modelId="{337BF8D5-8206-4D0E-857F-BA46391BB745}" type="presParOf" srcId="{68D8AC18-502F-4825-B069-75605ADB3A40}" destId="{049FDBD0-77FE-49D1-A275-A272C8C5E426}" srcOrd="3" destOrd="0" presId="urn:microsoft.com/office/officeart/2016/7/layout/RoundedRectangleTimeline"/>
    <dgm:cxn modelId="{8E042F31-23CC-40C0-92DC-707183B24E81}" type="presParOf" srcId="{68D8AC18-502F-4825-B069-75605ADB3A40}" destId="{CB26EA94-33BB-4F98-9E1E-2237D4831263}" srcOrd="4" destOrd="0" presId="urn:microsoft.com/office/officeart/2016/7/layout/RoundedRectangleTimeline"/>
    <dgm:cxn modelId="{16926BC1-FC34-413E-B35A-2F54A781CCCD}" type="presParOf" srcId="{196C9F68-3606-4282-A4C6-4485F1280B5F}" destId="{606F1DBF-510E-4065-ACCB-3EBDA85CFB92}" srcOrd="1" destOrd="0" presId="urn:microsoft.com/office/officeart/2016/7/layout/RoundedRectangleTimeline"/>
    <dgm:cxn modelId="{42F07C1F-C715-41B1-8356-B99F8CE1AC01}" type="presParOf" srcId="{196C9F68-3606-4282-A4C6-4485F1280B5F}" destId="{07989479-D1A2-4D15-AA3A-B0CFFB9F91D9}" srcOrd="2" destOrd="0" presId="urn:microsoft.com/office/officeart/2016/7/layout/RoundedRectangleTimeline"/>
    <dgm:cxn modelId="{5856EE22-FE01-4788-BBF3-407A68D5A730}" type="presParOf" srcId="{07989479-D1A2-4D15-AA3A-B0CFFB9F91D9}" destId="{539615E2-3277-4D8E-8484-FF5088C8BF01}" srcOrd="0" destOrd="0" presId="urn:microsoft.com/office/officeart/2016/7/layout/RoundedRectangleTimeline"/>
    <dgm:cxn modelId="{3004EE47-5347-4BBA-95CC-D947A73AE485}" type="presParOf" srcId="{07989479-D1A2-4D15-AA3A-B0CFFB9F91D9}" destId="{FEBD3C2A-A340-470A-A475-AE614EA07678}" srcOrd="1" destOrd="0" presId="urn:microsoft.com/office/officeart/2016/7/layout/RoundedRectangleTimeline"/>
    <dgm:cxn modelId="{400A75AC-5289-4270-AC07-416891AF3888}" type="presParOf" srcId="{07989479-D1A2-4D15-AA3A-B0CFFB9F91D9}" destId="{080474C8-0FEA-4FD1-97F1-0978CFB4A37F}" srcOrd="2" destOrd="0" presId="urn:microsoft.com/office/officeart/2016/7/layout/RoundedRectangleTimeline"/>
    <dgm:cxn modelId="{304EB087-DD14-4AA8-8A06-DF9485956226}" type="presParOf" srcId="{07989479-D1A2-4D15-AA3A-B0CFFB9F91D9}" destId="{4797FB61-2602-4A58-81E6-6F133DB1E419}" srcOrd="3" destOrd="0" presId="urn:microsoft.com/office/officeart/2016/7/layout/RoundedRectangleTimeline"/>
    <dgm:cxn modelId="{BC4CC356-31E8-4421-B18C-CB3697E73FAC}" type="presParOf" srcId="{07989479-D1A2-4D15-AA3A-B0CFFB9F91D9}" destId="{3ADF0AE3-D759-4F4F-8135-572855211847}" srcOrd="4" destOrd="0" presId="urn:microsoft.com/office/officeart/2016/7/layout/RoundedRectangleTimeline"/>
    <dgm:cxn modelId="{718BABD9-3B60-482F-B01A-2E414F152777}" type="presParOf" srcId="{196C9F68-3606-4282-A4C6-4485F1280B5F}" destId="{B0CD7A53-7149-45F2-83E8-36717D7878A1}" srcOrd="3" destOrd="0" presId="urn:microsoft.com/office/officeart/2016/7/layout/RoundedRectangleTimeline"/>
    <dgm:cxn modelId="{FD435764-A46B-4635-A943-B6C17FFBD43C}" type="presParOf" srcId="{196C9F68-3606-4282-A4C6-4485F1280B5F}" destId="{FB379A6E-C0F9-420B-90FC-2785E757E6AE}" srcOrd="4" destOrd="0" presId="urn:microsoft.com/office/officeart/2016/7/layout/RoundedRectangleTimeline"/>
    <dgm:cxn modelId="{03D7F2C3-849C-416B-B668-D51C46CA90E6}" type="presParOf" srcId="{FB379A6E-C0F9-420B-90FC-2785E757E6AE}" destId="{9D82041D-873A-4600-A9C7-C0A0ADFB138B}" srcOrd="0" destOrd="0" presId="urn:microsoft.com/office/officeart/2016/7/layout/RoundedRectangleTimeline"/>
    <dgm:cxn modelId="{1DA536D0-EC28-4B9F-A5E9-28EC8F45638C}" type="presParOf" srcId="{FB379A6E-C0F9-420B-90FC-2785E757E6AE}" destId="{80CDBBF8-C6B4-4166-87C1-DC9120CC7586}" srcOrd="1" destOrd="0" presId="urn:microsoft.com/office/officeart/2016/7/layout/RoundedRectangleTimeline"/>
    <dgm:cxn modelId="{A1A8842C-F8BC-40AC-8FFC-6A922D88E333}" type="presParOf" srcId="{FB379A6E-C0F9-420B-90FC-2785E757E6AE}" destId="{89759DE5-9F8A-470E-A6D8-F13BB4DEE93D}" srcOrd="2" destOrd="0" presId="urn:microsoft.com/office/officeart/2016/7/layout/RoundedRectangleTimeline"/>
    <dgm:cxn modelId="{29E74E09-91C9-47DF-AE07-A1527FF00EB2}" type="presParOf" srcId="{FB379A6E-C0F9-420B-90FC-2785E757E6AE}" destId="{07CCF286-8B46-4A20-ACAC-84BA2D6EFBBC}" srcOrd="3" destOrd="0" presId="urn:microsoft.com/office/officeart/2016/7/layout/RoundedRectangleTimeline"/>
    <dgm:cxn modelId="{410C15E7-86BA-42B7-8F67-411E34B11038}" type="presParOf" srcId="{FB379A6E-C0F9-420B-90FC-2785E757E6AE}" destId="{4624FC32-5405-42B1-B5CC-DF0659852A58}" srcOrd="4" destOrd="0" presId="urn:microsoft.com/office/officeart/2016/7/layout/RoundedRectangleTimeline"/>
    <dgm:cxn modelId="{E805D201-407E-43CA-9B74-1CB556699F3D}" type="presParOf" srcId="{196C9F68-3606-4282-A4C6-4485F1280B5F}" destId="{8C327064-3851-4ECF-AAB7-82B51711041E}" srcOrd="5" destOrd="0" presId="urn:microsoft.com/office/officeart/2016/7/layout/RoundedRectangleTimeline"/>
    <dgm:cxn modelId="{43BD8313-2385-4BA0-9145-2022434D3E68}" type="presParOf" srcId="{196C9F68-3606-4282-A4C6-4485F1280B5F}" destId="{3ADEA4DF-6814-494D-9D3D-41947417052B}" srcOrd="6" destOrd="0" presId="urn:microsoft.com/office/officeart/2016/7/layout/RoundedRectangleTimeline"/>
    <dgm:cxn modelId="{77EE5245-99F9-4607-BF5D-14371704AD7C}" type="presParOf" srcId="{3ADEA4DF-6814-494D-9D3D-41947417052B}" destId="{74CD3FF2-195B-429B-BC6F-5B5A7FED2BE2}" srcOrd="0" destOrd="0" presId="urn:microsoft.com/office/officeart/2016/7/layout/RoundedRectangleTimeline"/>
    <dgm:cxn modelId="{4182CE37-4E54-4351-9A5F-1904FF20E71C}" type="presParOf" srcId="{3ADEA4DF-6814-494D-9D3D-41947417052B}" destId="{1BB5FD64-47F9-47A3-911F-535BFE17A3B9}" srcOrd="1" destOrd="0" presId="urn:microsoft.com/office/officeart/2016/7/layout/RoundedRectangleTimeline"/>
    <dgm:cxn modelId="{618B960F-61F5-4357-A407-60CA51E36041}" type="presParOf" srcId="{3ADEA4DF-6814-494D-9D3D-41947417052B}" destId="{FE9B27EB-7AC7-485A-9A55-41E8118F9EAF}" srcOrd="2" destOrd="0" presId="urn:microsoft.com/office/officeart/2016/7/layout/RoundedRectangleTimeline"/>
    <dgm:cxn modelId="{181A4BE4-72AF-463E-880D-D34673D0F9E8}" type="presParOf" srcId="{3ADEA4DF-6814-494D-9D3D-41947417052B}" destId="{46BD4721-4664-4AD0-9F11-DBE7E0B207D5}" srcOrd="3" destOrd="0" presId="urn:microsoft.com/office/officeart/2016/7/layout/RoundedRectangleTimeline"/>
    <dgm:cxn modelId="{AC4EA57A-E4C0-4C2D-8EC9-38BC20FC13B6}" type="presParOf" srcId="{3ADEA4DF-6814-494D-9D3D-41947417052B}" destId="{69028BD0-349D-4B47-B1F4-B64C6478DE3C}" srcOrd="4" destOrd="0" presId="urn:microsoft.com/office/officeart/2016/7/layout/RoundedRectangleTimeline"/>
    <dgm:cxn modelId="{AA8AD3DD-2E80-42F5-B3E4-A5C7AF3802D4}" type="presParOf" srcId="{196C9F68-3606-4282-A4C6-4485F1280B5F}" destId="{619CFBB1-86F5-45A6-80BA-23F97450662F}" srcOrd="7" destOrd="0" presId="urn:microsoft.com/office/officeart/2016/7/layout/RoundedRectangleTimeline"/>
    <dgm:cxn modelId="{FDD0F37D-1C7B-48B3-AC81-ED4C6F1B5BBD}" type="presParOf" srcId="{196C9F68-3606-4282-A4C6-4485F1280B5F}" destId="{E4E0A96A-AF87-442A-A1A3-64B8F3CFC7FE}" srcOrd="8" destOrd="0" presId="urn:microsoft.com/office/officeart/2016/7/layout/RoundedRectangleTimeline"/>
    <dgm:cxn modelId="{CF303A04-9A48-4B41-A7BB-CC3D8C5695D3}" type="presParOf" srcId="{E4E0A96A-AF87-442A-A1A3-64B8F3CFC7FE}" destId="{483E7832-9872-48C4-8E65-DCB39D4CDBDF}" srcOrd="0" destOrd="0" presId="urn:microsoft.com/office/officeart/2016/7/layout/RoundedRectangleTimeline"/>
    <dgm:cxn modelId="{73245F8D-03D3-46C1-81E4-D90E66C49907}" type="presParOf" srcId="{E4E0A96A-AF87-442A-A1A3-64B8F3CFC7FE}" destId="{1FA3C236-5719-4A33-A6BB-80FA85F940E3}" srcOrd="1" destOrd="0" presId="urn:microsoft.com/office/officeart/2016/7/layout/RoundedRectangleTimeline"/>
    <dgm:cxn modelId="{412C5C97-3381-4F16-9B7D-FDFBEDD4E918}" type="presParOf" srcId="{E4E0A96A-AF87-442A-A1A3-64B8F3CFC7FE}" destId="{18F1C823-9ACD-4FCD-8102-F468DCE57A45}" srcOrd="2" destOrd="0" presId="urn:microsoft.com/office/officeart/2016/7/layout/RoundedRectangleTimeline"/>
    <dgm:cxn modelId="{23A8F6FC-DFDA-4E9F-A354-A33937E1BFC9}" type="presParOf" srcId="{E4E0A96A-AF87-442A-A1A3-64B8F3CFC7FE}" destId="{F8AD0AB8-BBDF-4F0A-A6A0-850E289DD521}" srcOrd="3" destOrd="0" presId="urn:microsoft.com/office/officeart/2016/7/layout/RoundedRectangleTimeline"/>
    <dgm:cxn modelId="{C02C06C2-0966-4212-84DD-DA325FCEF64C}" type="presParOf" srcId="{E4E0A96A-AF87-442A-A1A3-64B8F3CFC7FE}" destId="{11CAE2E7-2E06-450A-A729-9C2DCEF85421}" srcOrd="4" destOrd="0" presId="urn:microsoft.com/office/officeart/2016/7/layout/RoundedRectangleTimeline"/>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8D226-49D7-4C30-90DC-CA1755D98829}">
      <dsp:nvSpPr>
        <dsp:cNvPr id="0" name=""/>
        <dsp:cNvSpPr/>
      </dsp:nvSpPr>
      <dsp:spPr>
        <a:xfrm rot="16200000">
          <a:off x="1434223" y="1011950"/>
          <a:ext cx="397986" cy="1955960"/>
        </a:xfrm>
        <a:prstGeom prst="round2Same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Start-up</a:t>
          </a:r>
        </a:p>
      </dsp:txBody>
      <dsp:txXfrm rot="5400000">
        <a:off x="674664" y="1810365"/>
        <a:ext cx="1936532" cy="359130"/>
      </dsp:txXfrm>
    </dsp:sp>
    <dsp:sp modelId="{45A02F84-C6CB-43F5-AEE4-3EA66C2BD25F}">
      <dsp:nvSpPr>
        <dsp:cNvPr id="0" name=""/>
        <dsp:cNvSpPr/>
      </dsp:nvSpPr>
      <dsp:spPr>
        <a:xfrm>
          <a:off x="3249"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Always Open</a:t>
          </a:r>
          <a:br>
            <a:rPr lang="en-US" sz="1800" kern="1200" dirty="0">
              <a:latin typeface="+mn-lt"/>
            </a:rPr>
          </a:br>
          <a:r>
            <a:rPr lang="en-US" sz="1800" kern="1200" dirty="0">
              <a:latin typeface="+mn-lt"/>
            </a:rPr>
            <a:t>Company Registrations</a:t>
          </a:r>
          <a:br>
            <a:rPr lang="en-US" sz="1800" kern="1200" dirty="0">
              <a:latin typeface="+mn-lt"/>
            </a:rPr>
          </a:br>
          <a:r>
            <a:rPr lang="en-US" sz="1800" kern="1200" dirty="0">
              <a:latin typeface="+mn-lt"/>
            </a:rPr>
            <a:t>Project Development</a:t>
          </a:r>
        </a:p>
      </dsp:txBody>
      <dsp:txXfrm>
        <a:off x="3249" y="0"/>
        <a:ext cx="3259934" cy="1392951"/>
      </dsp:txXfrm>
    </dsp:sp>
    <dsp:sp modelId="{6BA46904-CB7C-4538-BD49-D3891EF19552}">
      <dsp:nvSpPr>
        <dsp:cNvPr id="0" name=""/>
        <dsp:cNvSpPr/>
      </dsp:nvSpPr>
      <dsp:spPr>
        <a:xfrm>
          <a:off x="1633216" y="1472548"/>
          <a:ext cx="0" cy="318388"/>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49FDBD0-77FE-49D1-A275-A272C8C5E426}">
      <dsp:nvSpPr>
        <dsp:cNvPr id="0" name=""/>
        <dsp:cNvSpPr/>
      </dsp:nvSpPr>
      <dsp:spPr>
        <a:xfrm>
          <a:off x="1593417" y="1392951"/>
          <a:ext cx="79597" cy="7959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615E2-3277-4D8E-8484-FF5088C8BF01}">
      <dsp:nvSpPr>
        <dsp:cNvPr id="0" name=""/>
        <dsp:cNvSpPr/>
      </dsp:nvSpPr>
      <dsp:spPr>
        <a:xfrm>
          <a:off x="2611196" y="1790937"/>
          <a:ext cx="1955960" cy="397986"/>
        </a:xfrm>
        <a:prstGeom prst="rect">
          <a:avLst/>
        </a:prstGeom>
        <a:solidFill>
          <a:schemeClr val="accent5">
            <a:hueOff val="90002"/>
            <a:satOff val="2173"/>
            <a:lumOff val="-10490"/>
            <a:alphaOff val="0"/>
          </a:schemeClr>
        </a:solidFill>
        <a:ln w="12700" cap="flat" cmpd="sng" algn="ctr">
          <a:solidFill>
            <a:schemeClr val="accent5">
              <a:hueOff val="90002"/>
              <a:satOff val="2173"/>
              <a:lumOff val="-10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Momentum</a:t>
          </a:r>
        </a:p>
      </dsp:txBody>
      <dsp:txXfrm>
        <a:off x="2611196" y="1790937"/>
        <a:ext cx="1955960" cy="397986"/>
      </dsp:txXfrm>
    </dsp:sp>
    <dsp:sp modelId="{FEBD3C2A-A340-470A-A475-AE614EA07678}">
      <dsp:nvSpPr>
        <dsp:cNvPr id="0" name=""/>
        <dsp:cNvSpPr/>
      </dsp:nvSpPr>
      <dsp:spPr>
        <a:xfrm>
          <a:off x="1959209"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Govt. Grant Applications</a:t>
          </a:r>
          <a:br>
            <a:rPr lang="en-US" sz="1800" kern="1200" dirty="0"/>
          </a:br>
          <a:r>
            <a:rPr lang="en-US" sz="1800" kern="1200" dirty="0"/>
            <a:t>Private Investor Pitches</a:t>
          </a:r>
          <a:endParaRPr lang="en-US" sz="1800" kern="1200" dirty="0">
            <a:latin typeface="+mn-lt"/>
          </a:endParaRPr>
        </a:p>
      </dsp:txBody>
      <dsp:txXfrm>
        <a:off x="1959209" y="2586910"/>
        <a:ext cx="3259934" cy="1392951"/>
      </dsp:txXfrm>
    </dsp:sp>
    <dsp:sp modelId="{080474C8-0FEA-4FD1-97F1-0978CFB4A37F}">
      <dsp:nvSpPr>
        <dsp:cNvPr id="0" name=""/>
        <dsp:cNvSpPr/>
      </dsp:nvSpPr>
      <dsp:spPr>
        <a:xfrm>
          <a:off x="3589176" y="2188924"/>
          <a:ext cx="0" cy="318388"/>
        </a:xfrm>
        <a:prstGeom prst="line">
          <a:avLst/>
        </a:prstGeom>
        <a:noFill/>
        <a:ln w="6350" cap="flat" cmpd="sng" algn="ctr">
          <a:solidFill>
            <a:schemeClr val="accent5">
              <a:hueOff val="90002"/>
              <a:satOff val="2173"/>
              <a:lumOff val="-1049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97FB61-2602-4A58-81E6-6F133DB1E419}">
      <dsp:nvSpPr>
        <dsp:cNvPr id="0" name=""/>
        <dsp:cNvSpPr/>
      </dsp:nvSpPr>
      <dsp:spPr>
        <a:xfrm>
          <a:off x="3549378" y="2507313"/>
          <a:ext cx="79597" cy="79597"/>
        </a:xfrm>
        <a:prstGeom prst="ellipse">
          <a:avLst/>
        </a:prstGeom>
        <a:solidFill>
          <a:schemeClr val="accent5">
            <a:hueOff val="90002"/>
            <a:satOff val="2173"/>
            <a:lumOff val="-10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82041D-873A-4600-A9C7-C0A0ADFB138B}">
      <dsp:nvSpPr>
        <dsp:cNvPr id="0" name=""/>
        <dsp:cNvSpPr/>
      </dsp:nvSpPr>
      <dsp:spPr>
        <a:xfrm>
          <a:off x="4567157" y="1790937"/>
          <a:ext cx="1955960" cy="397986"/>
        </a:xfrm>
        <a:prstGeom prst="rect">
          <a:avLst/>
        </a:prstGeom>
        <a:solidFill>
          <a:schemeClr val="accent5">
            <a:hueOff val="180003"/>
            <a:satOff val="4346"/>
            <a:lumOff val="-20980"/>
            <a:alphaOff val="0"/>
          </a:schemeClr>
        </a:solidFill>
        <a:ln w="12700" cap="flat" cmpd="sng" algn="ctr">
          <a:solidFill>
            <a:schemeClr val="accent5">
              <a:hueOff val="180003"/>
              <a:satOff val="4346"/>
              <a:lumOff val="-209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Cascade</a:t>
          </a:r>
        </a:p>
      </dsp:txBody>
      <dsp:txXfrm>
        <a:off x="4567157" y="1790937"/>
        <a:ext cx="1955960" cy="397986"/>
      </dsp:txXfrm>
    </dsp:sp>
    <dsp:sp modelId="{80CDBBF8-C6B4-4166-87C1-DC9120CC7586}">
      <dsp:nvSpPr>
        <dsp:cNvPr id="0" name=""/>
        <dsp:cNvSpPr/>
      </dsp:nvSpPr>
      <dsp:spPr>
        <a:xfrm>
          <a:off x="3915170"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Work Smart Ecosystem</a:t>
          </a:r>
          <a:br>
            <a:rPr lang="en-US" sz="1800" kern="1200" dirty="0"/>
          </a:br>
          <a:r>
            <a:rPr lang="en-US" sz="1800" kern="1200" dirty="0"/>
            <a:t>Prototype, Launch, Feedback</a:t>
          </a:r>
          <a:endParaRPr lang="en-US" sz="1800" kern="1200" dirty="0">
            <a:latin typeface="+mn-lt"/>
          </a:endParaRPr>
        </a:p>
      </dsp:txBody>
      <dsp:txXfrm>
        <a:off x="3915170" y="0"/>
        <a:ext cx="3259934" cy="1392951"/>
      </dsp:txXfrm>
    </dsp:sp>
    <dsp:sp modelId="{89759DE5-9F8A-470E-A6D8-F13BB4DEE93D}">
      <dsp:nvSpPr>
        <dsp:cNvPr id="0" name=""/>
        <dsp:cNvSpPr/>
      </dsp:nvSpPr>
      <dsp:spPr>
        <a:xfrm>
          <a:off x="5545137" y="1472548"/>
          <a:ext cx="0" cy="318388"/>
        </a:xfrm>
        <a:prstGeom prst="line">
          <a:avLst/>
        </a:prstGeom>
        <a:noFill/>
        <a:ln w="6350" cap="flat" cmpd="sng" algn="ctr">
          <a:solidFill>
            <a:schemeClr val="accent5">
              <a:hueOff val="180003"/>
              <a:satOff val="4346"/>
              <a:lumOff val="-20980"/>
              <a:alphaOff val="0"/>
            </a:schemeClr>
          </a:solidFill>
          <a:prstDash val="dash"/>
          <a:miter lim="800000"/>
        </a:ln>
        <a:effectLst/>
      </dsp:spPr>
      <dsp:style>
        <a:lnRef idx="1">
          <a:scrgbClr r="0" g="0" b="0"/>
        </a:lnRef>
        <a:fillRef idx="0">
          <a:scrgbClr r="0" g="0" b="0"/>
        </a:fillRef>
        <a:effectRef idx="0">
          <a:scrgbClr r="0" g="0" b="0"/>
        </a:effectRef>
        <a:fontRef idx="minor"/>
      </dsp:style>
    </dsp:sp>
    <dsp:sp modelId="{07CCF286-8B46-4A20-ACAC-84BA2D6EFBBC}">
      <dsp:nvSpPr>
        <dsp:cNvPr id="0" name=""/>
        <dsp:cNvSpPr/>
      </dsp:nvSpPr>
      <dsp:spPr>
        <a:xfrm>
          <a:off x="5505338" y="1392951"/>
          <a:ext cx="79597" cy="79597"/>
        </a:xfrm>
        <a:prstGeom prst="ellipse">
          <a:avLst/>
        </a:prstGeom>
        <a:solidFill>
          <a:schemeClr val="accent5">
            <a:hueOff val="180003"/>
            <a:satOff val="4346"/>
            <a:lumOff val="-2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CD3FF2-195B-429B-BC6F-5B5A7FED2BE2}">
      <dsp:nvSpPr>
        <dsp:cNvPr id="0" name=""/>
        <dsp:cNvSpPr/>
      </dsp:nvSpPr>
      <dsp:spPr>
        <a:xfrm>
          <a:off x="6523117" y="1790937"/>
          <a:ext cx="1955960" cy="397986"/>
        </a:xfrm>
        <a:prstGeom prst="rect">
          <a:avLst/>
        </a:prstGeom>
        <a:solidFill>
          <a:schemeClr val="accent5">
            <a:hueOff val="270005"/>
            <a:satOff val="6519"/>
            <a:lumOff val="-31471"/>
            <a:alphaOff val="0"/>
          </a:schemeClr>
        </a:solidFill>
        <a:ln w="12700" cap="flat" cmpd="sng" algn="ctr">
          <a:solidFill>
            <a:schemeClr val="accent5">
              <a:hueOff val="270005"/>
              <a:satOff val="6519"/>
              <a:lumOff val="-3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Intermission</a:t>
          </a:r>
        </a:p>
      </dsp:txBody>
      <dsp:txXfrm>
        <a:off x="6523117" y="1790937"/>
        <a:ext cx="1955960" cy="397986"/>
      </dsp:txXfrm>
    </dsp:sp>
    <dsp:sp modelId="{1BB5FD64-47F9-47A3-911F-535BFE17A3B9}">
      <dsp:nvSpPr>
        <dsp:cNvPr id="0" name=""/>
        <dsp:cNvSpPr/>
      </dsp:nvSpPr>
      <dsp:spPr>
        <a:xfrm>
          <a:off x="5871130"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Product Market Fit</a:t>
          </a:r>
          <a:br>
            <a:rPr lang="en-US" sz="1800" kern="1200" dirty="0"/>
          </a:br>
          <a:r>
            <a:rPr lang="en-US" sz="1800" kern="1200" dirty="0"/>
            <a:t>Media Frenzy</a:t>
          </a:r>
          <a:endParaRPr lang="en-US" sz="1800" kern="1200" dirty="0">
            <a:latin typeface="+mn-lt"/>
          </a:endParaRPr>
        </a:p>
      </dsp:txBody>
      <dsp:txXfrm>
        <a:off x="5871130" y="2586910"/>
        <a:ext cx="3259934" cy="1392951"/>
      </dsp:txXfrm>
    </dsp:sp>
    <dsp:sp modelId="{FE9B27EB-7AC7-485A-9A55-41E8118F9EAF}">
      <dsp:nvSpPr>
        <dsp:cNvPr id="0" name=""/>
        <dsp:cNvSpPr/>
      </dsp:nvSpPr>
      <dsp:spPr>
        <a:xfrm>
          <a:off x="7501098" y="2188924"/>
          <a:ext cx="0" cy="318388"/>
        </a:xfrm>
        <a:prstGeom prst="line">
          <a:avLst/>
        </a:prstGeom>
        <a:noFill/>
        <a:ln w="6350" cap="flat" cmpd="sng" algn="ctr">
          <a:solidFill>
            <a:schemeClr val="accent5">
              <a:hueOff val="270005"/>
              <a:satOff val="6519"/>
              <a:lumOff val="-31471"/>
              <a:alphaOff val="0"/>
            </a:schemeClr>
          </a:solidFill>
          <a:prstDash val="dash"/>
          <a:miter lim="800000"/>
        </a:ln>
        <a:effectLst/>
      </dsp:spPr>
      <dsp:style>
        <a:lnRef idx="1">
          <a:scrgbClr r="0" g="0" b="0"/>
        </a:lnRef>
        <a:fillRef idx="0">
          <a:scrgbClr r="0" g="0" b="0"/>
        </a:fillRef>
        <a:effectRef idx="0">
          <a:scrgbClr r="0" g="0" b="0"/>
        </a:effectRef>
        <a:fontRef idx="minor"/>
      </dsp:style>
    </dsp:sp>
    <dsp:sp modelId="{46BD4721-4664-4AD0-9F11-DBE7E0B207D5}">
      <dsp:nvSpPr>
        <dsp:cNvPr id="0" name=""/>
        <dsp:cNvSpPr/>
      </dsp:nvSpPr>
      <dsp:spPr>
        <a:xfrm>
          <a:off x="7461299" y="2507313"/>
          <a:ext cx="79597" cy="79597"/>
        </a:xfrm>
        <a:prstGeom prst="ellipse">
          <a:avLst/>
        </a:prstGeom>
        <a:solidFill>
          <a:schemeClr val="accent5">
            <a:hueOff val="270005"/>
            <a:satOff val="6519"/>
            <a:lumOff val="-3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3E7832-9872-48C4-8E65-DCB39D4CDBDF}">
      <dsp:nvSpPr>
        <dsp:cNvPr id="0" name=""/>
        <dsp:cNvSpPr/>
      </dsp:nvSpPr>
      <dsp:spPr>
        <a:xfrm rot="5400000">
          <a:off x="9258065" y="1011950"/>
          <a:ext cx="397986" cy="1955960"/>
        </a:xfrm>
        <a:prstGeom prst="round2SameRect">
          <a:avLst/>
        </a:prstGeom>
        <a:solidFill>
          <a:schemeClr val="accent5">
            <a:hueOff val="360006"/>
            <a:satOff val="8692"/>
            <a:lumOff val="-41961"/>
            <a:alphaOff val="0"/>
          </a:schemeClr>
        </a:solidFill>
        <a:ln w="12700" cap="flat" cmpd="sng" algn="ctr">
          <a:solidFill>
            <a:schemeClr val="accent5">
              <a:hueOff val="360006"/>
              <a:satOff val="8692"/>
              <a:lumOff val="-4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Next Gen</a:t>
          </a:r>
        </a:p>
      </dsp:txBody>
      <dsp:txXfrm rot="-5400000">
        <a:off x="8479078" y="1810365"/>
        <a:ext cx="1936532" cy="359130"/>
      </dsp:txXfrm>
    </dsp:sp>
    <dsp:sp modelId="{1FA3C236-5719-4A33-A6BB-80FA85F940E3}">
      <dsp:nvSpPr>
        <dsp:cNvPr id="0" name=""/>
        <dsp:cNvSpPr/>
      </dsp:nvSpPr>
      <dsp:spPr>
        <a:xfrm>
          <a:off x="7827091"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br>
            <a:rPr lang="en-US" sz="1800" kern="1200" dirty="0"/>
          </a:br>
          <a:r>
            <a:rPr lang="en-US" sz="1800" kern="1200" dirty="0"/>
            <a:t>Prepare for Rapid Hiring</a:t>
          </a:r>
          <a:br>
            <a:rPr lang="en-US" sz="1800" kern="1200" dirty="0"/>
          </a:br>
          <a:r>
            <a:rPr lang="en-US" sz="1800" kern="1200" dirty="0"/>
            <a:t>Scale-up, Go Global</a:t>
          </a:r>
          <a:endParaRPr lang="en-US" sz="1800" kern="1200" dirty="0">
            <a:latin typeface="+mn-lt"/>
          </a:endParaRPr>
        </a:p>
      </dsp:txBody>
      <dsp:txXfrm>
        <a:off x="7827091" y="0"/>
        <a:ext cx="3259934" cy="1392951"/>
      </dsp:txXfrm>
    </dsp:sp>
    <dsp:sp modelId="{18F1C823-9ACD-4FCD-8102-F468DCE57A45}">
      <dsp:nvSpPr>
        <dsp:cNvPr id="0" name=""/>
        <dsp:cNvSpPr/>
      </dsp:nvSpPr>
      <dsp:spPr>
        <a:xfrm>
          <a:off x="9457058" y="1472548"/>
          <a:ext cx="0" cy="318388"/>
        </a:xfrm>
        <a:prstGeom prst="line">
          <a:avLst/>
        </a:prstGeom>
        <a:noFill/>
        <a:ln w="6350" cap="flat" cmpd="sng" algn="ctr">
          <a:solidFill>
            <a:schemeClr val="accent5">
              <a:hueOff val="360006"/>
              <a:satOff val="8692"/>
              <a:lumOff val="-41961"/>
              <a:alphaOff val="0"/>
            </a:schemeClr>
          </a:solidFill>
          <a:prstDash val="dash"/>
          <a:miter lim="800000"/>
        </a:ln>
        <a:effectLst/>
      </dsp:spPr>
      <dsp:style>
        <a:lnRef idx="1">
          <a:scrgbClr r="0" g="0" b="0"/>
        </a:lnRef>
        <a:fillRef idx="0">
          <a:scrgbClr r="0" g="0" b="0"/>
        </a:fillRef>
        <a:effectRef idx="0">
          <a:scrgbClr r="0" g="0" b="0"/>
        </a:effectRef>
        <a:fontRef idx="minor"/>
      </dsp:style>
    </dsp:sp>
    <dsp:sp modelId="{F8AD0AB8-BBDF-4F0A-A6A0-850E289DD521}">
      <dsp:nvSpPr>
        <dsp:cNvPr id="0" name=""/>
        <dsp:cNvSpPr/>
      </dsp:nvSpPr>
      <dsp:spPr>
        <a:xfrm>
          <a:off x="9417260" y="1392951"/>
          <a:ext cx="79597" cy="79597"/>
        </a:xfrm>
        <a:prstGeom prst="ellipse">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88D226-49D7-4C30-90DC-CA1755D98829}">
      <dsp:nvSpPr>
        <dsp:cNvPr id="0" name=""/>
        <dsp:cNvSpPr/>
      </dsp:nvSpPr>
      <dsp:spPr>
        <a:xfrm rot="16200000">
          <a:off x="1434223" y="1011950"/>
          <a:ext cx="397986" cy="1955960"/>
        </a:xfrm>
        <a:prstGeom prst="round2SameRect">
          <a:avLst/>
        </a:prstGeom>
        <a:solidFill>
          <a:schemeClr val="accent5">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Start-up</a:t>
          </a:r>
        </a:p>
      </dsp:txBody>
      <dsp:txXfrm rot="5400000">
        <a:off x="674664" y="1810365"/>
        <a:ext cx="1936532" cy="359130"/>
      </dsp:txXfrm>
    </dsp:sp>
    <dsp:sp modelId="{45A02F84-C6CB-43F5-AEE4-3EA66C2BD25F}">
      <dsp:nvSpPr>
        <dsp:cNvPr id="0" name=""/>
        <dsp:cNvSpPr/>
      </dsp:nvSpPr>
      <dsp:spPr>
        <a:xfrm>
          <a:off x="3249"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2021 Beginning.</a:t>
          </a:r>
          <a:br>
            <a:rPr lang="en-US" sz="1800" kern="1200" dirty="0">
              <a:latin typeface="+mn-lt"/>
            </a:rPr>
          </a:br>
          <a:r>
            <a:rPr lang="en-US" sz="1800" kern="1200" dirty="0">
              <a:latin typeface="+mn-lt"/>
            </a:rPr>
            <a:t>Company Registrations</a:t>
          </a:r>
          <a:br>
            <a:rPr lang="en-US" sz="1800" kern="1200" dirty="0">
              <a:latin typeface="+mn-lt"/>
            </a:rPr>
          </a:br>
          <a:r>
            <a:rPr lang="en-US" sz="1800" kern="1200" dirty="0">
              <a:latin typeface="+mn-lt"/>
            </a:rPr>
            <a:t>Project Development</a:t>
          </a:r>
        </a:p>
      </dsp:txBody>
      <dsp:txXfrm>
        <a:off x="3249" y="0"/>
        <a:ext cx="3259934" cy="1392951"/>
      </dsp:txXfrm>
    </dsp:sp>
    <dsp:sp modelId="{6BA46904-CB7C-4538-BD49-D3891EF19552}">
      <dsp:nvSpPr>
        <dsp:cNvPr id="0" name=""/>
        <dsp:cNvSpPr/>
      </dsp:nvSpPr>
      <dsp:spPr>
        <a:xfrm>
          <a:off x="1633216" y="1472548"/>
          <a:ext cx="0" cy="318388"/>
        </a:xfrm>
        <a:prstGeom prst="line">
          <a:avLst/>
        </a:prstGeom>
        <a:noFill/>
        <a:ln w="6350" cap="flat" cmpd="sng" algn="ctr">
          <a:solidFill>
            <a:schemeClr val="accent5">
              <a:hueOff val="0"/>
              <a:satOff val="0"/>
              <a:lumOff val="0"/>
              <a:alphaOff val="0"/>
            </a:schemeClr>
          </a:solidFill>
          <a:prstDash val="dash"/>
          <a:miter lim="800000"/>
        </a:ln>
        <a:effectLst/>
      </dsp:spPr>
      <dsp:style>
        <a:lnRef idx="1">
          <a:scrgbClr r="0" g="0" b="0"/>
        </a:lnRef>
        <a:fillRef idx="0">
          <a:scrgbClr r="0" g="0" b="0"/>
        </a:fillRef>
        <a:effectRef idx="0">
          <a:scrgbClr r="0" g="0" b="0"/>
        </a:effectRef>
        <a:fontRef idx="minor"/>
      </dsp:style>
    </dsp:sp>
    <dsp:sp modelId="{049FDBD0-77FE-49D1-A275-A272C8C5E426}">
      <dsp:nvSpPr>
        <dsp:cNvPr id="0" name=""/>
        <dsp:cNvSpPr/>
      </dsp:nvSpPr>
      <dsp:spPr>
        <a:xfrm>
          <a:off x="1593417" y="1392951"/>
          <a:ext cx="79597" cy="7959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9615E2-3277-4D8E-8484-FF5088C8BF01}">
      <dsp:nvSpPr>
        <dsp:cNvPr id="0" name=""/>
        <dsp:cNvSpPr/>
      </dsp:nvSpPr>
      <dsp:spPr>
        <a:xfrm>
          <a:off x="2611196" y="1790937"/>
          <a:ext cx="1955960" cy="397986"/>
        </a:xfrm>
        <a:prstGeom prst="rect">
          <a:avLst/>
        </a:prstGeom>
        <a:solidFill>
          <a:schemeClr val="accent5">
            <a:hueOff val="90002"/>
            <a:satOff val="2173"/>
            <a:lumOff val="-10490"/>
            <a:alphaOff val="0"/>
          </a:schemeClr>
        </a:solidFill>
        <a:ln w="12700" cap="flat" cmpd="sng" algn="ctr">
          <a:solidFill>
            <a:schemeClr val="accent5">
              <a:hueOff val="90002"/>
              <a:satOff val="2173"/>
              <a:lumOff val="-1049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Momentum</a:t>
          </a:r>
        </a:p>
      </dsp:txBody>
      <dsp:txXfrm>
        <a:off x="2611196" y="1790937"/>
        <a:ext cx="1955960" cy="397986"/>
      </dsp:txXfrm>
    </dsp:sp>
    <dsp:sp modelId="{FEBD3C2A-A340-470A-A475-AE614EA07678}">
      <dsp:nvSpPr>
        <dsp:cNvPr id="0" name=""/>
        <dsp:cNvSpPr/>
      </dsp:nvSpPr>
      <dsp:spPr>
        <a:xfrm>
          <a:off x="1959209"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2022</a:t>
          </a:r>
          <a:br>
            <a:rPr lang="en-US" sz="1800" kern="1200" dirty="0">
              <a:latin typeface="+mn-lt"/>
            </a:rPr>
          </a:br>
          <a:r>
            <a:rPr lang="en-US" sz="1800" kern="1200" dirty="0">
              <a:latin typeface="+mn-lt"/>
            </a:rPr>
            <a:t>Community Development</a:t>
          </a:r>
          <a:br>
            <a:rPr lang="en-US" sz="1800" kern="1200" dirty="0">
              <a:latin typeface="+mn-lt"/>
            </a:rPr>
          </a:br>
          <a:r>
            <a:rPr lang="en-US" sz="1800" kern="1200" dirty="0">
              <a:latin typeface="+mn-lt"/>
            </a:rPr>
            <a:t>Project Evolution</a:t>
          </a:r>
        </a:p>
      </dsp:txBody>
      <dsp:txXfrm>
        <a:off x="1959209" y="2586910"/>
        <a:ext cx="3259934" cy="1392951"/>
      </dsp:txXfrm>
    </dsp:sp>
    <dsp:sp modelId="{080474C8-0FEA-4FD1-97F1-0978CFB4A37F}">
      <dsp:nvSpPr>
        <dsp:cNvPr id="0" name=""/>
        <dsp:cNvSpPr/>
      </dsp:nvSpPr>
      <dsp:spPr>
        <a:xfrm>
          <a:off x="3589176" y="2188924"/>
          <a:ext cx="0" cy="318388"/>
        </a:xfrm>
        <a:prstGeom prst="line">
          <a:avLst/>
        </a:prstGeom>
        <a:noFill/>
        <a:ln w="6350" cap="flat" cmpd="sng" algn="ctr">
          <a:solidFill>
            <a:schemeClr val="accent5">
              <a:hueOff val="90002"/>
              <a:satOff val="2173"/>
              <a:lumOff val="-10490"/>
              <a:alphaOff val="0"/>
            </a:schemeClr>
          </a:solidFill>
          <a:prstDash val="dash"/>
          <a:miter lim="800000"/>
        </a:ln>
        <a:effectLst/>
      </dsp:spPr>
      <dsp:style>
        <a:lnRef idx="1">
          <a:scrgbClr r="0" g="0" b="0"/>
        </a:lnRef>
        <a:fillRef idx="0">
          <a:scrgbClr r="0" g="0" b="0"/>
        </a:fillRef>
        <a:effectRef idx="0">
          <a:scrgbClr r="0" g="0" b="0"/>
        </a:effectRef>
        <a:fontRef idx="minor"/>
      </dsp:style>
    </dsp:sp>
    <dsp:sp modelId="{4797FB61-2602-4A58-81E6-6F133DB1E419}">
      <dsp:nvSpPr>
        <dsp:cNvPr id="0" name=""/>
        <dsp:cNvSpPr/>
      </dsp:nvSpPr>
      <dsp:spPr>
        <a:xfrm>
          <a:off x="3549378" y="2507313"/>
          <a:ext cx="79597" cy="79597"/>
        </a:xfrm>
        <a:prstGeom prst="ellipse">
          <a:avLst/>
        </a:prstGeom>
        <a:solidFill>
          <a:schemeClr val="accent5">
            <a:hueOff val="90002"/>
            <a:satOff val="2173"/>
            <a:lumOff val="-1049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82041D-873A-4600-A9C7-C0A0ADFB138B}">
      <dsp:nvSpPr>
        <dsp:cNvPr id="0" name=""/>
        <dsp:cNvSpPr/>
      </dsp:nvSpPr>
      <dsp:spPr>
        <a:xfrm>
          <a:off x="4567157" y="1790937"/>
          <a:ext cx="1955960" cy="397986"/>
        </a:xfrm>
        <a:prstGeom prst="rect">
          <a:avLst/>
        </a:prstGeom>
        <a:solidFill>
          <a:schemeClr val="accent5">
            <a:hueOff val="180003"/>
            <a:satOff val="4346"/>
            <a:lumOff val="-20980"/>
            <a:alphaOff val="0"/>
          </a:schemeClr>
        </a:solidFill>
        <a:ln w="12700" cap="flat" cmpd="sng" algn="ctr">
          <a:solidFill>
            <a:schemeClr val="accent5">
              <a:hueOff val="180003"/>
              <a:satOff val="4346"/>
              <a:lumOff val="-2098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None/>
          </a:pPr>
          <a:r>
            <a:rPr lang="en-US" sz="1800" kern="1200" dirty="0">
              <a:latin typeface="+mn-lt"/>
            </a:rPr>
            <a:t>Cascade</a:t>
          </a:r>
        </a:p>
      </dsp:txBody>
      <dsp:txXfrm>
        <a:off x="4567157" y="1790937"/>
        <a:ext cx="1955960" cy="397986"/>
      </dsp:txXfrm>
    </dsp:sp>
    <dsp:sp modelId="{80CDBBF8-C6B4-4166-87C1-DC9120CC7586}">
      <dsp:nvSpPr>
        <dsp:cNvPr id="0" name=""/>
        <dsp:cNvSpPr/>
      </dsp:nvSpPr>
      <dsp:spPr>
        <a:xfrm>
          <a:off x="3915170"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2023</a:t>
          </a:r>
          <a:br>
            <a:rPr lang="en-US" sz="1800" kern="1200" dirty="0"/>
          </a:br>
          <a:r>
            <a:rPr lang="en-US" sz="1800" kern="1200" dirty="0"/>
            <a:t>Global Decentralization</a:t>
          </a:r>
          <a:br>
            <a:rPr lang="en-US" sz="1800" kern="1200" dirty="0"/>
          </a:br>
          <a:r>
            <a:rPr lang="en-US" sz="1800" kern="1200" dirty="0"/>
            <a:t>Moonshot Majesty</a:t>
          </a:r>
          <a:endParaRPr lang="en-US" sz="1800" kern="1200" dirty="0">
            <a:latin typeface="+mn-lt"/>
          </a:endParaRPr>
        </a:p>
      </dsp:txBody>
      <dsp:txXfrm>
        <a:off x="3915170" y="0"/>
        <a:ext cx="3259934" cy="1392951"/>
      </dsp:txXfrm>
    </dsp:sp>
    <dsp:sp modelId="{89759DE5-9F8A-470E-A6D8-F13BB4DEE93D}">
      <dsp:nvSpPr>
        <dsp:cNvPr id="0" name=""/>
        <dsp:cNvSpPr/>
      </dsp:nvSpPr>
      <dsp:spPr>
        <a:xfrm>
          <a:off x="5545137" y="1472548"/>
          <a:ext cx="0" cy="318388"/>
        </a:xfrm>
        <a:prstGeom prst="line">
          <a:avLst/>
        </a:prstGeom>
        <a:noFill/>
        <a:ln w="6350" cap="flat" cmpd="sng" algn="ctr">
          <a:solidFill>
            <a:schemeClr val="accent5">
              <a:hueOff val="180003"/>
              <a:satOff val="4346"/>
              <a:lumOff val="-20980"/>
              <a:alphaOff val="0"/>
            </a:schemeClr>
          </a:solidFill>
          <a:prstDash val="dash"/>
          <a:miter lim="800000"/>
        </a:ln>
        <a:effectLst/>
      </dsp:spPr>
      <dsp:style>
        <a:lnRef idx="1">
          <a:scrgbClr r="0" g="0" b="0"/>
        </a:lnRef>
        <a:fillRef idx="0">
          <a:scrgbClr r="0" g="0" b="0"/>
        </a:fillRef>
        <a:effectRef idx="0">
          <a:scrgbClr r="0" g="0" b="0"/>
        </a:effectRef>
        <a:fontRef idx="minor"/>
      </dsp:style>
    </dsp:sp>
    <dsp:sp modelId="{07CCF286-8B46-4A20-ACAC-84BA2D6EFBBC}">
      <dsp:nvSpPr>
        <dsp:cNvPr id="0" name=""/>
        <dsp:cNvSpPr/>
      </dsp:nvSpPr>
      <dsp:spPr>
        <a:xfrm>
          <a:off x="5505338" y="1392951"/>
          <a:ext cx="79597" cy="79597"/>
        </a:xfrm>
        <a:prstGeom prst="ellipse">
          <a:avLst/>
        </a:prstGeom>
        <a:solidFill>
          <a:schemeClr val="accent5">
            <a:hueOff val="180003"/>
            <a:satOff val="4346"/>
            <a:lumOff val="-2098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4CD3FF2-195B-429B-BC6F-5B5A7FED2BE2}">
      <dsp:nvSpPr>
        <dsp:cNvPr id="0" name=""/>
        <dsp:cNvSpPr/>
      </dsp:nvSpPr>
      <dsp:spPr>
        <a:xfrm>
          <a:off x="6523117" y="1790937"/>
          <a:ext cx="1955960" cy="397986"/>
        </a:xfrm>
        <a:prstGeom prst="rect">
          <a:avLst/>
        </a:prstGeom>
        <a:solidFill>
          <a:schemeClr val="accent5">
            <a:hueOff val="270005"/>
            <a:satOff val="6519"/>
            <a:lumOff val="-31471"/>
            <a:alphaOff val="0"/>
          </a:schemeClr>
        </a:solidFill>
        <a:ln w="12700" cap="flat" cmpd="sng" algn="ctr">
          <a:solidFill>
            <a:schemeClr val="accent5">
              <a:hueOff val="270005"/>
              <a:satOff val="6519"/>
              <a:lumOff val="-3147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Intermission</a:t>
          </a:r>
        </a:p>
      </dsp:txBody>
      <dsp:txXfrm>
        <a:off x="6523117" y="1790937"/>
        <a:ext cx="1955960" cy="397986"/>
      </dsp:txXfrm>
    </dsp:sp>
    <dsp:sp modelId="{1BB5FD64-47F9-47A3-911F-535BFE17A3B9}">
      <dsp:nvSpPr>
        <dsp:cNvPr id="0" name=""/>
        <dsp:cNvSpPr/>
      </dsp:nvSpPr>
      <dsp:spPr>
        <a:xfrm>
          <a:off x="5871130" y="258691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37160" rIns="0" bIns="0" numCol="1" spcCol="1270" anchor="t"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2024</a:t>
          </a:r>
          <a:br>
            <a:rPr lang="en-US" sz="1800" kern="1200" dirty="0"/>
          </a:br>
          <a:r>
            <a:rPr lang="en-US" sz="1800" kern="1200" dirty="0"/>
            <a:t>Mergers &amp; Acquisitions</a:t>
          </a:r>
          <a:br>
            <a:rPr lang="en-US" sz="1800" kern="1200" dirty="0"/>
          </a:br>
          <a:r>
            <a:rPr lang="en-US" sz="1800" kern="1200" dirty="0"/>
            <a:t>Projected Exit &amp; Pivot</a:t>
          </a:r>
          <a:br>
            <a:rPr lang="en-US" sz="1800" kern="1200" dirty="0"/>
          </a:br>
          <a:endParaRPr lang="en-US" sz="1800" kern="1200" dirty="0">
            <a:latin typeface="+mn-lt"/>
          </a:endParaRPr>
        </a:p>
      </dsp:txBody>
      <dsp:txXfrm>
        <a:off x="5871130" y="2586910"/>
        <a:ext cx="3259934" cy="1392951"/>
      </dsp:txXfrm>
    </dsp:sp>
    <dsp:sp modelId="{FE9B27EB-7AC7-485A-9A55-41E8118F9EAF}">
      <dsp:nvSpPr>
        <dsp:cNvPr id="0" name=""/>
        <dsp:cNvSpPr/>
      </dsp:nvSpPr>
      <dsp:spPr>
        <a:xfrm>
          <a:off x="7501098" y="2188924"/>
          <a:ext cx="0" cy="318388"/>
        </a:xfrm>
        <a:prstGeom prst="line">
          <a:avLst/>
        </a:prstGeom>
        <a:noFill/>
        <a:ln w="6350" cap="flat" cmpd="sng" algn="ctr">
          <a:solidFill>
            <a:schemeClr val="accent5">
              <a:hueOff val="270005"/>
              <a:satOff val="6519"/>
              <a:lumOff val="-31471"/>
              <a:alphaOff val="0"/>
            </a:schemeClr>
          </a:solidFill>
          <a:prstDash val="dash"/>
          <a:miter lim="800000"/>
        </a:ln>
        <a:effectLst/>
      </dsp:spPr>
      <dsp:style>
        <a:lnRef idx="1">
          <a:scrgbClr r="0" g="0" b="0"/>
        </a:lnRef>
        <a:fillRef idx="0">
          <a:scrgbClr r="0" g="0" b="0"/>
        </a:fillRef>
        <a:effectRef idx="0">
          <a:scrgbClr r="0" g="0" b="0"/>
        </a:effectRef>
        <a:fontRef idx="minor"/>
      </dsp:style>
    </dsp:sp>
    <dsp:sp modelId="{46BD4721-4664-4AD0-9F11-DBE7E0B207D5}">
      <dsp:nvSpPr>
        <dsp:cNvPr id="0" name=""/>
        <dsp:cNvSpPr/>
      </dsp:nvSpPr>
      <dsp:spPr>
        <a:xfrm>
          <a:off x="7461299" y="2507313"/>
          <a:ext cx="79597" cy="79597"/>
        </a:xfrm>
        <a:prstGeom prst="ellipse">
          <a:avLst/>
        </a:prstGeom>
        <a:solidFill>
          <a:schemeClr val="accent5">
            <a:hueOff val="270005"/>
            <a:satOff val="6519"/>
            <a:lumOff val="-3147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3E7832-9872-48C4-8E65-DCB39D4CDBDF}">
      <dsp:nvSpPr>
        <dsp:cNvPr id="0" name=""/>
        <dsp:cNvSpPr/>
      </dsp:nvSpPr>
      <dsp:spPr>
        <a:xfrm rot="5400000">
          <a:off x="9258065" y="1011950"/>
          <a:ext cx="397986" cy="1955960"/>
        </a:xfrm>
        <a:prstGeom prst="round2SameRect">
          <a:avLst/>
        </a:prstGeom>
        <a:solidFill>
          <a:schemeClr val="accent5">
            <a:hueOff val="360006"/>
            <a:satOff val="8692"/>
            <a:lumOff val="-41961"/>
            <a:alphaOff val="0"/>
          </a:schemeClr>
        </a:solidFill>
        <a:ln w="12700" cap="flat" cmpd="sng" algn="ctr">
          <a:solidFill>
            <a:schemeClr val="accent5">
              <a:hueOff val="360006"/>
              <a:satOff val="8692"/>
              <a:lumOff val="-4196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latin typeface="+mn-lt"/>
            </a:rPr>
            <a:t>Next Gen</a:t>
          </a:r>
        </a:p>
      </dsp:txBody>
      <dsp:txXfrm rot="-5400000">
        <a:off x="8479078" y="1810365"/>
        <a:ext cx="1936532" cy="359130"/>
      </dsp:txXfrm>
    </dsp:sp>
    <dsp:sp modelId="{1FA3C236-5719-4A33-A6BB-80FA85F940E3}">
      <dsp:nvSpPr>
        <dsp:cNvPr id="0" name=""/>
        <dsp:cNvSpPr/>
      </dsp:nvSpPr>
      <dsp:spPr>
        <a:xfrm>
          <a:off x="7827091" y="0"/>
          <a:ext cx="3259934" cy="139295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137160" numCol="1" spcCol="1270" anchor="b" anchorCtr="1">
          <a:noAutofit/>
        </a:bodyPr>
        <a:lstStyle/>
        <a:p>
          <a:pPr marL="0" lvl="0" indent="0" algn="ctr" defTabSz="800100">
            <a:lnSpc>
              <a:spcPct val="90000"/>
            </a:lnSpc>
            <a:spcBef>
              <a:spcPct val="0"/>
            </a:spcBef>
            <a:spcAft>
              <a:spcPct val="35000"/>
            </a:spcAft>
            <a:buFont typeface="Symbol" panose="05050102010706020507" pitchFamily="18" charset="2"/>
            <a:buNone/>
          </a:pPr>
          <a:r>
            <a:rPr lang="en-US" sz="1800" kern="1200" dirty="0"/>
            <a:t>Live Aid 2025</a:t>
          </a:r>
          <a:br>
            <a:rPr lang="en-US" sz="1800" kern="1200" dirty="0"/>
          </a:br>
          <a:r>
            <a:rPr lang="en-US" sz="1800" kern="1200" dirty="0"/>
            <a:t>Artistic World Referendum</a:t>
          </a:r>
          <a:br>
            <a:rPr lang="en-US" sz="1800" kern="1200" dirty="0"/>
          </a:br>
          <a:r>
            <a:rPr lang="en-US" sz="1800" kern="1200" dirty="0"/>
            <a:t>A New Beginning</a:t>
          </a:r>
          <a:endParaRPr lang="en-US" sz="1800" kern="1200" dirty="0">
            <a:latin typeface="+mn-lt"/>
          </a:endParaRPr>
        </a:p>
      </dsp:txBody>
      <dsp:txXfrm>
        <a:off x="7827091" y="0"/>
        <a:ext cx="3259934" cy="1392951"/>
      </dsp:txXfrm>
    </dsp:sp>
    <dsp:sp modelId="{18F1C823-9ACD-4FCD-8102-F468DCE57A45}">
      <dsp:nvSpPr>
        <dsp:cNvPr id="0" name=""/>
        <dsp:cNvSpPr/>
      </dsp:nvSpPr>
      <dsp:spPr>
        <a:xfrm>
          <a:off x="9457058" y="1472548"/>
          <a:ext cx="0" cy="318388"/>
        </a:xfrm>
        <a:prstGeom prst="line">
          <a:avLst/>
        </a:prstGeom>
        <a:noFill/>
        <a:ln w="6350" cap="flat" cmpd="sng" algn="ctr">
          <a:solidFill>
            <a:schemeClr val="accent5">
              <a:hueOff val="360006"/>
              <a:satOff val="8692"/>
              <a:lumOff val="-41961"/>
              <a:alphaOff val="0"/>
            </a:schemeClr>
          </a:solidFill>
          <a:prstDash val="dash"/>
          <a:miter lim="800000"/>
        </a:ln>
        <a:effectLst/>
      </dsp:spPr>
      <dsp:style>
        <a:lnRef idx="1">
          <a:scrgbClr r="0" g="0" b="0"/>
        </a:lnRef>
        <a:fillRef idx="0">
          <a:scrgbClr r="0" g="0" b="0"/>
        </a:fillRef>
        <a:effectRef idx="0">
          <a:scrgbClr r="0" g="0" b="0"/>
        </a:effectRef>
        <a:fontRef idx="minor"/>
      </dsp:style>
    </dsp:sp>
    <dsp:sp modelId="{F8AD0AB8-BBDF-4F0A-A6A0-850E289DD521}">
      <dsp:nvSpPr>
        <dsp:cNvPr id="0" name=""/>
        <dsp:cNvSpPr/>
      </dsp:nvSpPr>
      <dsp:spPr>
        <a:xfrm>
          <a:off x="9417260" y="1392951"/>
          <a:ext cx="79597" cy="79597"/>
        </a:xfrm>
        <a:prstGeom prst="ellipse">
          <a:avLst/>
        </a:prstGeom>
        <a:solidFill>
          <a:schemeClr val="accent5">
            <a:hueOff val="360006"/>
            <a:satOff val="8692"/>
            <a:lumOff val="-4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1471C2C-1567-47F4-803E-468024209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58F5B09-2954-46C6-97BB-9E10649FE2C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17F2C1D-F243-42AB-ADF2-E7CB4E04900E}" type="datetimeFigureOut">
              <a:rPr lang="en-US" smtClean="0"/>
              <a:t>3/3/2023</a:t>
            </a:fld>
            <a:endParaRPr lang="en-US"/>
          </a:p>
        </p:txBody>
      </p:sp>
      <p:sp>
        <p:nvSpPr>
          <p:cNvPr id="4" name="Footer Placeholder 3">
            <a:extLst>
              <a:ext uri="{FF2B5EF4-FFF2-40B4-BE49-F238E27FC236}">
                <a16:creationId xmlns:a16="http://schemas.microsoft.com/office/drawing/2014/main" id="{E39A204B-EBA9-4C6D-BFB2-A104F00C8E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55F72FC-4D2D-4E5B-A4DD-62E2C822FB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23CDBB5-5B4A-4483-935D-A73935186B4D}" type="slidenum">
              <a:rPr lang="en-US" smtClean="0"/>
              <a:t>‹#›</a:t>
            </a:fld>
            <a:endParaRPr lang="en-US"/>
          </a:p>
        </p:txBody>
      </p:sp>
    </p:spTree>
    <p:extLst>
      <p:ext uri="{BB962C8B-B14F-4D97-AF65-F5344CB8AC3E}">
        <p14:creationId xmlns:p14="http://schemas.microsoft.com/office/powerpoint/2010/main" val="26192377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0CE34E-5667-4A32-A6BA-10C7A552BC63}" type="datetimeFigureOut">
              <a:rPr lang="en-US" smtClean="0"/>
              <a:t>3/3/2023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CCE34D-CFF1-4FFE-815B-D050E7ED2DFD}" type="slidenum">
              <a:rPr lang="en-US" smtClean="0"/>
              <a:t>‹#›</a:t>
            </a:fld>
            <a:endParaRPr lang="en-US"/>
          </a:p>
        </p:txBody>
      </p:sp>
    </p:spTree>
    <p:extLst>
      <p:ext uri="{BB962C8B-B14F-4D97-AF65-F5344CB8AC3E}">
        <p14:creationId xmlns:p14="http://schemas.microsoft.com/office/powerpoint/2010/main" val="39793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a:t>
            </a:fld>
            <a:endParaRPr lang="en-US"/>
          </a:p>
        </p:txBody>
      </p:sp>
    </p:spTree>
    <p:extLst>
      <p:ext uri="{BB962C8B-B14F-4D97-AF65-F5344CB8AC3E}">
        <p14:creationId xmlns:p14="http://schemas.microsoft.com/office/powerpoint/2010/main" val="1560835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3</a:t>
            </a:fld>
            <a:endParaRPr lang="en-US"/>
          </a:p>
        </p:txBody>
      </p:sp>
    </p:spTree>
    <p:extLst>
      <p:ext uri="{BB962C8B-B14F-4D97-AF65-F5344CB8AC3E}">
        <p14:creationId xmlns:p14="http://schemas.microsoft.com/office/powerpoint/2010/main" val="514541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2DC0559-D619-4E56-BF6F-3712370C2150}" type="slidenum">
              <a:rPr lang="en-US" smtClean="0"/>
              <a:t>4</a:t>
            </a:fld>
            <a:endParaRPr lang="en-US"/>
          </a:p>
        </p:txBody>
      </p:sp>
    </p:spTree>
    <p:extLst>
      <p:ext uri="{BB962C8B-B14F-4D97-AF65-F5344CB8AC3E}">
        <p14:creationId xmlns:p14="http://schemas.microsoft.com/office/powerpoint/2010/main" val="16204957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5</a:t>
            </a:fld>
            <a:endParaRPr lang="en-US"/>
          </a:p>
        </p:txBody>
      </p:sp>
    </p:spTree>
    <p:extLst>
      <p:ext uri="{BB962C8B-B14F-4D97-AF65-F5344CB8AC3E}">
        <p14:creationId xmlns:p14="http://schemas.microsoft.com/office/powerpoint/2010/main" val="1586550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6</a:t>
            </a:fld>
            <a:endParaRPr lang="en-US"/>
          </a:p>
        </p:txBody>
      </p:sp>
    </p:spTree>
    <p:extLst>
      <p:ext uri="{BB962C8B-B14F-4D97-AF65-F5344CB8AC3E}">
        <p14:creationId xmlns:p14="http://schemas.microsoft.com/office/powerpoint/2010/main" val="1793299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7</a:t>
            </a:fld>
            <a:endParaRPr lang="en-US"/>
          </a:p>
        </p:txBody>
      </p:sp>
    </p:spTree>
    <p:extLst>
      <p:ext uri="{BB962C8B-B14F-4D97-AF65-F5344CB8AC3E}">
        <p14:creationId xmlns:p14="http://schemas.microsoft.com/office/powerpoint/2010/main" val="85059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8</a:t>
            </a:fld>
            <a:endParaRPr lang="en-US"/>
          </a:p>
        </p:txBody>
      </p:sp>
    </p:spTree>
    <p:extLst>
      <p:ext uri="{BB962C8B-B14F-4D97-AF65-F5344CB8AC3E}">
        <p14:creationId xmlns:p14="http://schemas.microsoft.com/office/powerpoint/2010/main" val="11340586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9</a:t>
            </a:fld>
            <a:endParaRPr lang="en-US"/>
          </a:p>
        </p:txBody>
      </p:sp>
    </p:spTree>
    <p:extLst>
      <p:ext uri="{BB962C8B-B14F-4D97-AF65-F5344CB8AC3E}">
        <p14:creationId xmlns:p14="http://schemas.microsoft.com/office/powerpoint/2010/main" val="2296235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14</a:t>
            </a:fld>
            <a:endParaRPr lang="en-US"/>
          </a:p>
        </p:txBody>
      </p:sp>
    </p:spTree>
    <p:extLst>
      <p:ext uri="{BB962C8B-B14F-4D97-AF65-F5344CB8AC3E}">
        <p14:creationId xmlns:p14="http://schemas.microsoft.com/office/powerpoint/2010/main" val="3963304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983A999-5E0E-42CA-8400-604AE921FF7C}" type="slidenum">
              <a:rPr lang="en-US" smtClean="0"/>
              <a:t>15</a:t>
            </a:fld>
            <a:endParaRPr lang="en-US"/>
          </a:p>
        </p:txBody>
      </p:sp>
    </p:spTree>
    <p:extLst>
      <p:ext uri="{BB962C8B-B14F-4D97-AF65-F5344CB8AC3E}">
        <p14:creationId xmlns:p14="http://schemas.microsoft.com/office/powerpoint/2010/main" val="4150892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E68F591-F3C7-4872-BBA0-0693794F4F11}"/>
              </a:ext>
            </a:extLst>
          </p:cNvPr>
          <p:cNvSpPr>
            <a:spLocks noGrp="1"/>
          </p:cNvSpPr>
          <p:nvPr>
            <p:ph type="ctrTitle" hasCustomPrompt="1"/>
          </p:nvPr>
        </p:nvSpPr>
        <p:spPr>
          <a:xfrm>
            <a:off x="7999414" y="1051551"/>
            <a:ext cx="3565524" cy="2384898"/>
          </a:xfrm>
        </p:spPr>
        <p:txBody>
          <a:bodyPr anchor="b" anchorCtr="0">
            <a:noAutofit/>
          </a:bodyPr>
          <a:lstStyle/>
          <a:p>
            <a:r>
              <a:rPr lang="en-US" sz="4800" dirty="0"/>
              <a:t>3DFloat</a:t>
            </a:r>
          </a:p>
        </p:txBody>
      </p:sp>
      <p:sp>
        <p:nvSpPr>
          <p:cNvPr id="14" name="Picture Placeholder 13">
            <a:extLst>
              <a:ext uri="{FF2B5EF4-FFF2-40B4-BE49-F238E27FC236}">
                <a16:creationId xmlns:a16="http://schemas.microsoft.com/office/drawing/2014/main" id="{967766A8-18D5-4391-8DB7-7BFF6427636C}"/>
              </a:ext>
            </a:extLst>
          </p:cNvPr>
          <p:cNvSpPr>
            <a:spLocks noGrp="1"/>
          </p:cNvSpPr>
          <p:nvPr>
            <p:ph type="pic" sz="quarter" idx="13"/>
          </p:nvPr>
        </p:nvSpPr>
        <p:spPr>
          <a:xfrm>
            <a:off x="0" y="0"/>
            <a:ext cx="7452360" cy="6858000"/>
          </a:xfrm>
          <a:solidFill>
            <a:schemeClr val="accent5"/>
          </a:solidFill>
        </p:spPr>
        <p:txBody>
          <a:bodyPr>
            <a:noAutofit/>
          </a:bodyPr>
          <a:lstStyle/>
          <a:p>
            <a:r>
              <a:rPr lang="en-US"/>
              <a:t>Click icon to add picture</a:t>
            </a:r>
          </a:p>
        </p:txBody>
      </p:sp>
      <p:sp>
        <p:nvSpPr>
          <p:cNvPr id="8" name="Oval 7">
            <a:extLst>
              <a:ext uri="{FF2B5EF4-FFF2-40B4-BE49-F238E27FC236}">
                <a16:creationId xmlns:a16="http://schemas.microsoft.com/office/drawing/2014/main" id="{938AD48E-7D67-4BE9-97B6-DB64DE5253B9}"/>
              </a:ext>
              <a:ext uri="{C183D7F6-B498-43B3-948B-1728B52AA6E4}">
                <adec:decorative xmlns:adec="http://schemas.microsoft.com/office/drawing/2017/decorative" val="1"/>
              </a:ext>
            </a:extLst>
          </p:cNvPr>
          <p:cNvSpPr>
            <a:spLocks noChangeAspect="1"/>
          </p:cNvSpPr>
          <p:nvPr userDrawn="1"/>
        </p:nvSpPr>
        <p:spPr>
          <a:xfrm>
            <a:off x="7999413" y="445272"/>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9" name="Group 8">
            <a:extLst>
              <a:ext uri="{FF2B5EF4-FFF2-40B4-BE49-F238E27FC236}">
                <a16:creationId xmlns:a16="http://schemas.microsoft.com/office/drawing/2014/main" id="{EB6FF8E2-165B-49EB-8120-14190F9491BC}"/>
              </a:ext>
              <a:ext uri="{C183D7F6-B498-43B3-948B-1728B52AA6E4}">
                <adec:decorative xmlns:adec="http://schemas.microsoft.com/office/drawing/2017/decorative" val="1"/>
              </a:ext>
            </a:extLst>
          </p:cNvPr>
          <p:cNvGrpSpPr/>
          <p:nvPr userDrawn="1"/>
        </p:nvGrpSpPr>
        <p:grpSpPr>
          <a:xfrm rot="5400000">
            <a:off x="10915300" y="5534727"/>
            <a:ext cx="667802" cy="631474"/>
            <a:chOff x="10478914" y="1506691"/>
            <a:chExt cx="667802" cy="631474"/>
          </a:xfrm>
        </p:grpSpPr>
        <p:sp>
          <p:nvSpPr>
            <p:cNvPr id="10" name="Freeform: Shape 9">
              <a:extLst>
                <a:ext uri="{FF2B5EF4-FFF2-40B4-BE49-F238E27FC236}">
                  <a16:creationId xmlns:a16="http://schemas.microsoft.com/office/drawing/2014/main" id="{79B763A7-EE7D-4306-8306-01E8C86E6350}"/>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Oval 10">
              <a:extLst>
                <a:ext uri="{FF2B5EF4-FFF2-40B4-BE49-F238E27FC236}">
                  <a16:creationId xmlns:a16="http://schemas.microsoft.com/office/drawing/2014/main" id="{4B3A935F-6844-4FCE-B0AE-5492715A58F1}"/>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3" name="Text Placeholder 2">
            <a:extLst>
              <a:ext uri="{FF2B5EF4-FFF2-40B4-BE49-F238E27FC236}">
                <a16:creationId xmlns:a16="http://schemas.microsoft.com/office/drawing/2014/main" id="{5B16EB97-6E8A-4B50-8701-7CB158044DCA}"/>
              </a:ext>
            </a:extLst>
          </p:cNvPr>
          <p:cNvSpPr>
            <a:spLocks noGrp="1"/>
          </p:cNvSpPr>
          <p:nvPr>
            <p:ph type="body" sz="quarter" idx="14"/>
          </p:nvPr>
        </p:nvSpPr>
        <p:spPr>
          <a:xfrm>
            <a:off x="7999413" y="3568700"/>
            <a:ext cx="3565524" cy="1731963"/>
          </a:xfrm>
        </p:spPr>
        <p:txBody>
          <a:bodyPr>
            <a:noAutofit/>
          </a:bodyPr>
          <a:lstStyle>
            <a:lvl1pPr>
              <a:buNone/>
              <a:defRPr sz="2000"/>
            </a:lvl1pPr>
            <a:lvl2pPr>
              <a:buNone/>
              <a:defRPr sz="2000"/>
            </a:lvl2pPr>
            <a:lvl3pPr>
              <a:buNone/>
              <a:defRPr sz="2000"/>
            </a:lvl3pPr>
            <a:lvl4pPr>
              <a:buNone/>
              <a:defRPr sz="2000"/>
            </a:lvl4pPr>
            <a:lvl5pPr>
              <a:buNone/>
              <a:defRPr sz="2000"/>
            </a:lvl5pPr>
          </a:lstStyle>
          <a:p>
            <a:pPr lvl="0"/>
            <a:r>
              <a:rPr lang="en-US"/>
              <a:t>Click to edit Master text styles</a:t>
            </a:r>
          </a:p>
        </p:txBody>
      </p:sp>
    </p:spTree>
    <p:extLst>
      <p:ext uri="{BB962C8B-B14F-4D97-AF65-F5344CB8AC3E}">
        <p14:creationId xmlns:p14="http://schemas.microsoft.com/office/powerpoint/2010/main" val="600948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Agenda">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0923D16-1EC5-4C17-ABA8-B13A1256B36F}"/>
              </a:ext>
            </a:extLst>
          </p:cNvPr>
          <p:cNvSpPr>
            <a:spLocks noGrp="1"/>
          </p:cNvSpPr>
          <p:nvPr>
            <p:ph type="title" hasCustomPrompt="1"/>
          </p:nvPr>
        </p:nvSpPr>
        <p:spPr>
          <a:xfrm>
            <a:off x="550864" y="549275"/>
            <a:ext cx="3565524" cy="1997855"/>
          </a:xfrm>
        </p:spPr>
        <p:txBody>
          <a:bodyPr wrap="square" anchor="b" anchorCtr="0">
            <a:noAutofit/>
          </a:bodyPr>
          <a:lstStyle>
            <a:lvl1pPr>
              <a:defRPr/>
            </a:lvl1pPr>
          </a:lstStyle>
          <a:p>
            <a:r>
              <a:rPr lang="en-US" dirty="0"/>
              <a:t>Click to add title</a:t>
            </a:r>
          </a:p>
        </p:txBody>
      </p:sp>
      <p:sp>
        <p:nvSpPr>
          <p:cNvPr id="7" name="Content Placeholder 2">
            <a:extLst>
              <a:ext uri="{FF2B5EF4-FFF2-40B4-BE49-F238E27FC236}">
                <a16:creationId xmlns:a16="http://schemas.microsoft.com/office/drawing/2014/main" id="{50294D8B-CF64-4C26-8C78-57A375E7D33B}"/>
              </a:ext>
            </a:extLst>
          </p:cNvPr>
          <p:cNvSpPr>
            <a:spLocks noGrp="1"/>
          </p:cNvSpPr>
          <p:nvPr>
            <p:ph idx="1" hasCustomPrompt="1"/>
          </p:nvPr>
        </p:nvSpPr>
        <p:spPr>
          <a:xfrm>
            <a:off x="550863" y="2677306"/>
            <a:ext cx="3565525" cy="3415519"/>
          </a:xfrm>
        </p:spPr>
        <p:txBody>
          <a:bodyPr anchor="t" anchorCtr="0">
            <a:noAutofit/>
          </a:bodyPr>
          <a:lstStyle>
            <a:lvl1pPr>
              <a:buNone/>
              <a:defRPr/>
            </a:lvl1pPr>
          </a:lstStyle>
          <a:p>
            <a:pPr>
              <a:lnSpc>
                <a:spcPct val="120000"/>
              </a:lnSpc>
            </a:pPr>
            <a:r>
              <a:rPr lang="en-US" sz="1600" dirty="0"/>
              <a:t>Click to add text</a:t>
            </a:r>
          </a:p>
        </p:txBody>
      </p:sp>
      <p:sp>
        <p:nvSpPr>
          <p:cNvPr id="17" name="Picture Placeholder 16">
            <a:extLst>
              <a:ext uri="{FF2B5EF4-FFF2-40B4-BE49-F238E27FC236}">
                <a16:creationId xmlns:a16="http://schemas.microsoft.com/office/drawing/2014/main" id="{67BCF456-426F-435B-8DF0-A32A44F5A889}"/>
              </a:ext>
            </a:extLst>
          </p:cNvPr>
          <p:cNvSpPr>
            <a:spLocks noGrp="1"/>
          </p:cNvSpPr>
          <p:nvPr>
            <p:ph type="pic" sz="quarter" idx="13"/>
          </p:nvPr>
        </p:nvSpPr>
        <p:spPr>
          <a:xfrm>
            <a:off x="5208928" y="1596771"/>
            <a:ext cx="3448558" cy="3448558"/>
          </a:xfrm>
          <a:custGeom>
            <a:avLst/>
            <a:gdLst>
              <a:gd name="connsiteX0" fmla="*/ 1724279 w 3448558"/>
              <a:gd name="connsiteY0" fmla="*/ 0 h 3448558"/>
              <a:gd name="connsiteX1" fmla="*/ 3448558 w 3448558"/>
              <a:gd name="connsiteY1" fmla="*/ 1724279 h 3448558"/>
              <a:gd name="connsiteX2" fmla="*/ 1724279 w 3448558"/>
              <a:gd name="connsiteY2" fmla="*/ 3448558 h 3448558"/>
              <a:gd name="connsiteX3" fmla="*/ 0 w 3448558"/>
              <a:gd name="connsiteY3" fmla="*/ 1724279 h 3448558"/>
              <a:gd name="connsiteX4" fmla="*/ 1724279 w 3448558"/>
              <a:gd name="connsiteY4" fmla="*/ 0 h 34485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8558" h="3448558">
                <a:moveTo>
                  <a:pt x="1724279" y="0"/>
                </a:moveTo>
                <a:cubicBezTo>
                  <a:pt x="2676572" y="0"/>
                  <a:pt x="3448558" y="771986"/>
                  <a:pt x="3448558" y="1724279"/>
                </a:cubicBezTo>
                <a:cubicBezTo>
                  <a:pt x="3448558" y="2676572"/>
                  <a:pt x="2676572" y="3448558"/>
                  <a:pt x="1724279" y="3448558"/>
                </a:cubicBezTo>
                <a:cubicBezTo>
                  <a:pt x="771986" y="3448558"/>
                  <a:pt x="0" y="2676572"/>
                  <a:pt x="0" y="1724279"/>
                </a:cubicBezTo>
                <a:cubicBezTo>
                  <a:pt x="0" y="771986"/>
                  <a:pt x="771986" y="0"/>
                  <a:pt x="1724279" y="0"/>
                </a:cubicBezTo>
                <a:close/>
              </a:path>
            </a:pathLst>
          </a:custGeom>
          <a:solidFill>
            <a:schemeClr val="accent5"/>
          </a:solidFill>
        </p:spPr>
        <p:txBody>
          <a:bodyPr wrap="square">
            <a:noAutofit/>
          </a:bodyPr>
          <a:lstStyle/>
          <a:p>
            <a:r>
              <a:rPr lang="en-US"/>
              <a:t>Click icon to add picture</a:t>
            </a:r>
          </a:p>
        </p:txBody>
      </p:sp>
      <p:sp>
        <p:nvSpPr>
          <p:cNvPr id="22" name="Picture Placeholder 21">
            <a:extLst>
              <a:ext uri="{FF2B5EF4-FFF2-40B4-BE49-F238E27FC236}">
                <a16:creationId xmlns:a16="http://schemas.microsoft.com/office/drawing/2014/main" id="{4813A609-7079-46D5-9C1D-52004ABDAC9D}"/>
              </a:ext>
            </a:extLst>
          </p:cNvPr>
          <p:cNvSpPr>
            <a:spLocks noGrp="1"/>
          </p:cNvSpPr>
          <p:nvPr>
            <p:ph type="pic" sz="quarter" idx="14"/>
          </p:nvPr>
        </p:nvSpPr>
        <p:spPr>
          <a:xfrm>
            <a:off x="8918575" y="596392"/>
            <a:ext cx="2263776" cy="2263776"/>
          </a:xfrm>
          <a:custGeom>
            <a:avLst/>
            <a:gdLst>
              <a:gd name="connsiteX0" fmla="*/ 1131888 w 2263776"/>
              <a:gd name="connsiteY0" fmla="*/ 0 h 2263776"/>
              <a:gd name="connsiteX1" fmla="*/ 2263776 w 2263776"/>
              <a:gd name="connsiteY1" fmla="*/ 1131888 h 2263776"/>
              <a:gd name="connsiteX2" fmla="*/ 1131888 w 2263776"/>
              <a:gd name="connsiteY2" fmla="*/ 2263776 h 2263776"/>
              <a:gd name="connsiteX3" fmla="*/ 0 w 2263776"/>
              <a:gd name="connsiteY3" fmla="*/ 1131888 h 2263776"/>
              <a:gd name="connsiteX4" fmla="*/ 1131888 w 2263776"/>
              <a:gd name="connsiteY4" fmla="*/ 0 h 22637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63776" h="2263776">
                <a:moveTo>
                  <a:pt x="1131888" y="0"/>
                </a:moveTo>
                <a:cubicBezTo>
                  <a:pt x="1757012" y="0"/>
                  <a:pt x="2263776" y="506764"/>
                  <a:pt x="2263776" y="1131888"/>
                </a:cubicBezTo>
                <a:cubicBezTo>
                  <a:pt x="2263776" y="1757012"/>
                  <a:pt x="1757012" y="2263776"/>
                  <a:pt x="1131888" y="2263776"/>
                </a:cubicBezTo>
                <a:cubicBezTo>
                  <a:pt x="506764" y="2263776"/>
                  <a:pt x="0" y="1757012"/>
                  <a:pt x="0" y="1131888"/>
                </a:cubicBezTo>
                <a:cubicBezTo>
                  <a:pt x="0" y="506764"/>
                  <a:pt x="506764" y="0"/>
                  <a:pt x="1131888" y="0"/>
                </a:cubicBezTo>
                <a:close/>
              </a:path>
            </a:pathLst>
          </a:custGeom>
          <a:solidFill>
            <a:schemeClr val="accent5"/>
          </a:solidFill>
        </p:spPr>
        <p:txBody>
          <a:bodyPr wrap="square">
            <a:noAutofit/>
          </a:bodyPr>
          <a:lstStyle/>
          <a:p>
            <a:r>
              <a:rPr lang="en-US"/>
              <a:t>Click icon to add picture</a:t>
            </a:r>
          </a:p>
        </p:txBody>
      </p:sp>
      <p:sp>
        <p:nvSpPr>
          <p:cNvPr id="25" name="Picture Placeholder 24">
            <a:extLst>
              <a:ext uri="{FF2B5EF4-FFF2-40B4-BE49-F238E27FC236}">
                <a16:creationId xmlns:a16="http://schemas.microsoft.com/office/drawing/2014/main" id="{A14F21DF-D5E0-4C6C-BA2C-D69D65DBB18E}"/>
              </a:ext>
            </a:extLst>
          </p:cNvPr>
          <p:cNvSpPr>
            <a:spLocks noGrp="1"/>
          </p:cNvSpPr>
          <p:nvPr>
            <p:ph type="pic" sz="quarter" idx="15"/>
          </p:nvPr>
        </p:nvSpPr>
        <p:spPr>
          <a:xfrm>
            <a:off x="9091612" y="3324733"/>
            <a:ext cx="2936876" cy="2936876"/>
          </a:xfrm>
          <a:custGeom>
            <a:avLst/>
            <a:gdLst>
              <a:gd name="connsiteX0" fmla="*/ 1468438 w 2936876"/>
              <a:gd name="connsiteY0" fmla="*/ 0 h 2936876"/>
              <a:gd name="connsiteX1" fmla="*/ 2936876 w 2936876"/>
              <a:gd name="connsiteY1" fmla="*/ 1468438 h 2936876"/>
              <a:gd name="connsiteX2" fmla="*/ 1468438 w 2936876"/>
              <a:gd name="connsiteY2" fmla="*/ 2936876 h 2936876"/>
              <a:gd name="connsiteX3" fmla="*/ 0 w 2936876"/>
              <a:gd name="connsiteY3" fmla="*/ 1468438 h 2936876"/>
              <a:gd name="connsiteX4" fmla="*/ 1468438 w 2936876"/>
              <a:gd name="connsiteY4" fmla="*/ 0 h 2936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6876" h="2936876">
                <a:moveTo>
                  <a:pt x="1468438" y="0"/>
                </a:moveTo>
                <a:cubicBezTo>
                  <a:pt x="2279434" y="0"/>
                  <a:pt x="2936876" y="657442"/>
                  <a:pt x="2936876" y="1468438"/>
                </a:cubicBezTo>
                <a:cubicBezTo>
                  <a:pt x="2936876" y="2279434"/>
                  <a:pt x="2279434" y="2936876"/>
                  <a:pt x="1468438" y="2936876"/>
                </a:cubicBezTo>
                <a:cubicBezTo>
                  <a:pt x="657442" y="2936876"/>
                  <a:pt x="0" y="2279434"/>
                  <a:pt x="0" y="1468438"/>
                </a:cubicBezTo>
                <a:cubicBezTo>
                  <a:pt x="0" y="657442"/>
                  <a:pt x="657442" y="0"/>
                  <a:pt x="1468438"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6" name="Oval 5">
            <a:extLst>
              <a:ext uri="{FF2B5EF4-FFF2-40B4-BE49-F238E27FC236}">
                <a16:creationId xmlns:a16="http://schemas.microsoft.com/office/drawing/2014/main" id="{92FF63B4-C261-4597-9EE0-811D250B9D21}"/>
              </a:ext>
              <a:ext uri="{C183D7F6-B498-43B3-948B-1728B52AA6E4}">
                <adec:decorative xmlns:adec="http://schemas.microsoft.com/office/drawing/2017/decorative" val="1"/>
              </a:ext>
            </a:extLst>
          </p:cNvPr>
          <p:cNvSpPr>
            <a:spLocks noChangeAspect="1"/>
          </p:cNvSpPr>
          <p:nvPr userDrawn="1"/>
        </p:nvSpPr>
        <p:spPr>
          <a:xfrm>
            <a:off x="6548755" y="850167"/>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0" name="Group 9">
            <a:extLst>
              <a:ext uri="{FF2B5EF4-FFF2-40B4-BE49-F238E27FC236}">
                <a16:creationId xmlns:a16="http://schemas.microsoft.com/office/drawing/2014/main" id="{F92CF088-7F97-4A11-8A81-0EF641F6986F}"/>
              </a:ext>
              <a:ext uri="{C183D7F6-B498-43B3-948B-1728B52AA6E4}">
                <adec:decorative xmlns:adec="http://schemas.microsoft.com/office/drawing/2017/decorative" val="1"/>
              </a:ext>
            </a:extLst>
          </p:cNvPr>
          <p:cNvGrpSpPr/>
          <p:nvPr userDrawn="1"/>
        </p:nvGrpSpPr>
        <p:grpSpPr>
          <a:xfrm>
            <a:off x="5602297" y="5691007"/>
            <a:ext cx="667802" cy="631474"/>
            <a:chOff x="3409557" y="4940429"/>
            <a:chExt cx="667802" cy="631474"/>
          </a:xfrm>
        </p:grpSpPr>
        <p:sp>
          <p:nvSpPr>
            <p:cNvPr id="11" name="Freeform: Shape 10">
              <a:extLst>
                <a:ext uri="{FF2B5EF4-FFF2-40B4-BE49-F238E27FC236}">
                  <a16:creationId xmlns:a16="http://schemas.microsoft.com/office/drawing/2014/main" id="{165B23B7-CE74-4974-ABD8-BFA31D583416}"/>
                </a:ext>
              </a:extLst>
            </p:cNvPr>
            <p:cNvSpPr>
              <a:spLocks noChangeAspect="1"/>
            </p:cNvSpPr>
            <p:nvPr/>
          </p:nvSpPr>
          <p:spPr>
            <a:xfrm rot="8100000">
              <a:off x="3537358" y="4940429"/>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FF99BB1F-6C9D-4972-9EF4-98ACD7BE71E5}"/>
                </a:ext>
              </a:extLst>
            </p:cNvPr>
            <p:cNvSpPr/>
            <p:nvPr/>
          </p:nvSpPr>
          <p:spPr>
            <a:xfrm rot="13500000">
              <a:off x="3544558" y="4858365"/>
              <a:ext cx="270000" cy="540001"/>
            </a:xfrm>
            <a:prstGeom prst="ellipse">
              <a:avLst/>
            </a:prstGeom>
            <a:gradFill>
              <a:gsLst>
                <a:gs pos="100000">
                  <a:schemeClr val="accent1">
                    <a:lumMod val="60000"/>
                    <a:lumOff val="40000"/>
                    <a:alpha val="0"/>
                  </a:schemeClr>
                </a:gs>
                <a:gs pos="0">
                  <a:schemeClr val="bg2">
                    <a:lumMod val="75000"/>
                    <a:lumOff val="25000"/>
                    <a:alpha val="33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p>
          </p:txBody>
        </p:sp>
      </p:grpSp>
    </p:spTree>
    <p:extLst>
      <p:ext uri="{BB962C8B-B14F-4D97-AF65-F5344CB8AC3E}">
        <p14:creationId xmlns:p14="http://schemas.microsoft.com/office/powerpoint/2010/main" val="4284120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Introductio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458B3A1-C77D-4AFC-B2C8-79520B53C452}"/>
              </a:ext>
            </a:extLst>
          </p:cNvPr>
          <p:cNvSpPr>
            <a:spLocks noGrp="1"/>
          </p:cNvSpPr>
          <p:nvPr>
            <p:ph type="title"/>
          </p:nvPr>
        </p:nvSpPr>
        <p:spPr>
          <a:xfrm>
            <a:off x="550863" y="4507200"/>
            <a:ext cx="4500562" cy="1562959"/>
          </a:xfrm>
        </p:spPr>
        <p:txBody>
          <a:bodyPr wrap="square" anchor="t" anchorCtr="0">
            <a:noAutofit/>
          </a:bodyPr>
          <a:lstStyle/>
          <a:p>
            <a:r>
              <a:rPr lang="en-US"/>
              <a:t>Click to edit Master title style</a:t>
            </a:r>
            <a:endParaRPr lang="en-US" dirty="0"/>
          </a:p>
        </p:txBody>
      </p:sp>
      <p:sp>
        <p:nvSpPr>
          <p:cNvPr id="12" name="Picture Placeholder 11">
            <a:extLst>
              <a:ext uri="{FF2B5EF4-FFF2-40B4-BE49-F238E27FC236}">
                <a16:creationId xmlns:a16="http://schemas.microsoft.com/office/drawing/2014/main" id="{F551DA26-B267-4F28-B4D0-65B3EF6E1112}"/>
              </a:ext>
            </a:extLst>
          </p:cNvPr>
          <p:cNvSpPr>
            <a:spLocks noGrp="1"/>
          </p:cNvSpPr>
          <p:nvPr>
            <p:ph type="pic" sz="quarter" idx="13"/>
          </p:nvPr>
        </p:nvSpPr>
        <p:spPr>
          <a:xfrm>
            <a:off x="0" y="0"/>
            <a:ext cx="3054096" cy="3776472"/>
          </a:xfrm>
          <a:solidFill>
            <a:schemeClr val="accent5"/>
          </a:solidFill>
        </p:spPr>
        <p:txBody>
          <a:bodyPr>
            <a:noAutofit/>
          </a:bodyPr>
          <a:lstStyle/>
          <a:p>
            <a:r>
              <a:rPr lang="en-US"/>
              <a:t>Click icon to add picture</a:t>
            </a:r>
          </a:p>
        </p:txBody>
      </p:sp>
      <p:sp>
        <p:nvSpPr>
          <p:cNvPr id="18" name="Picture Placeholder 11">
            <a:extLst>
              <a:ext uri="{FF2B5EF4-FFF2-40B4-BE49-F238E27FC236}">
                <a16:creationId xmlns:a16="http://schemas.microsoft.com/office/drawing/2014/main" id="{95544A62-DA23-4840-99DE-09AFC8F4DC48}"/>
              </a:ext>
            </a:extLst>
          </p:cNvPr>
          <p:cNvSpPr>
            <a:spLocks noGrp="1"/>
          </p:cNvSpPr>
          <p:nvPr>
            <p:ph type="pic" sz="quarter" idx="14"/>
          </p:nvPr>
        </p:nvSpPr>
        <p:spPr>
          <a:xfrm>
            <a:off x="3054096" y="0"/>
            <a:ext cx="3054096" cy="3776472"/>
          </a:xfrm>
          <a:solidFill>
            <a:schemeClr val="accent5"/>
          </a:solidFill>
        </p:spPr>
        <p:txBody>
          <a:bodyPr>
            <a:noAutofit/>
          </a:bodyPr>
          <a:lstStyle/>
          <a:p>
            <a:r>
              <a:rPr lang="en-US"/>
              <a:t>Click icon to add picture</a:t>
            </a:r>
          </a:p>
        </p:txBody>
      </p:sp>
      <p:sp>
        <p:nvSpPr>
          <p:cNvPr id="19" name="Picture Placeholder 11">
            <a:extLst>
              <a:ext uri="{FF2B5EF4-FFF2-40B4-BE49-F238E27FC236}">
                <a16:creationId xmlns:a16="http://schemas.microsoft.com/office/drawing/2014/main" id="{0C91AF30-C5BB-4601-BDEB-E60C93A16933}"/>
              </a:ext>
            </a:extLst>
          </p:cNvPr>
          <p:cNvSpPr>
            <a:spLocks noGrp="1"/>
          </p:cNvSpPr>
          <p:nvPr>
            <p:ph type="pic" sz="quarter" idx="15"/>
          </p:nvPr>
        </p:nvSpPr>
        <p:spPr>
          <a:xfrm>
            <a:off x="6083808" y="0"/>
            <a:ext cx="3054096" cy="3776472"/>
          </a:xfrm>
          <a:solidFill>
            <a:schemeClr val="accent5"/>
          </a:solidFill>
        </p:spPr>
        <p:txBody>
          <a:bodyPr>
            <a:noAutofit/>
          </a:bodyPr>
          <a:lstStyle/>
          <a:p>
            <a:r>
              <a:rPr lang="en-US"/>
              <a:t>Click icon to add picture</a:t>
            </a:r>
          </a:p>
        </p:txBody>
      </p:sp>
      <p:sp>
        <p:nvSpPr>
          <p:cNvPr id="20" name="Picture Placeholder 11">
            <a:extLst>
              <a:ext uri="{FF2B5EF4-FFF2-40B4-BE49-F238E27FC236}">
                <a16:creationId xmlns:a16="http://schemas.microsoft.com/office/drawing/2014/main" id="{5B625AA5-EA5B-4115-A461-DA2C7087D83E}"/>
              </a:ext>
            </a:extLst>
          </p:cNvPr>
          <p:cNvSpPr>
            <a:spLocks noGrp="1"/>
          </p:cNvSpPr>
          <p:nvPr>
            <p:ph type="pic" sz="quarter" idx="16"/>
          </p:nvPr>
        </p:nvSpPr>
        <p:spPr>
          <a:xfrm>
            <a:off x="9137904" y="0"/>
            <a:ext cx="3054096" cy="3776472"/>
          </a:xfrm>
          <a:solidFill>
            <a:schemeClr val="accent5"/>
          </a:solidFill>
        </p:spPr>
        <p:txBody>
          <a:bodyPr>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1" name="Content Placeholder 6">
            <a:extLst>
              <a:ext uri="{FF2B5EF4-FFF2-40B4-BE49-F238E27FC236}">
                <a16:creationId xmlns:a16="http://schemas.microsoft.com/office/drawing/2014/main" id="{1B1AE41C-3196-4E6F-A3A8-313A92677FF3}"/>
              </a:ext>
            </a:extLst>
          </p:cNvPr>
          <p:cNvSpPr>
            <a:spLocks noGrp="1"/>
          </p:cNvSpPr>
          <p:nvPr>
            <p:ph sz="quarter" idx="15"/>
          </p:nvPr>
        </p:nvSpPr>
        <p:spPr>
          <a:xfrm>
            <a:off x="5262411" y="4508500"/>
            <a:ext cx="6221412" cy="1563688"/>
          </a:xfrm>
        </p:spPr>
        <p:txBody>
          <a:bodyPr>
            <a:noAutofit/>
          </a:bodyPr>
          <a:lstStyle>
            <a:lvl1pPr marL="228600" indent="-228600">
              <a:lnSpc>
                <a:spcPct val="100000"/>
              </a:lnSpc>
              <a:buFont typeface="Arial" panose="020B0604020202020204" pitchFamily="34" charset="0"/>
              <a:buChar char="•"/>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Tree>
    <p:extLst>
      <p:ext uri="{BB962C8B-B14F-4D97-AF65-F5344CB8AC3E}">
        <p14:creationId xmlns:p14="http://schemas.microsoft.com/office/powerpoint/2010/main" val="25702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accent5"/>
          </a:solidFill>
        </p:spPr>
        <p:txBody>
          <a:bodyPr/>
          <a:lstStyle/>
          <a:p>
            <a:r>
              <a:rPr lang="en-US"/>
              <a:t>Click icon to add picture</a:t>
            </a:r>
          </a:p>
        </p:txBody>
      </p:sp>
      <p:sp>
        <p:nvSpPr>
          <p:cNvPr id="4" name="Date Placeholder 3">
            <a:extLst>
              <a:ext uri="{FF2B5EF4-FFF2-40B4-BE49-F238E27FC236}">
                <a16:creationId xmlns:a16="http://schemas.microsoft.com/office/drawing/2014/main" id="{56403DDF-462A-45CE-931B-010AB4F73C3F}"/>
              </a:ext>
            </a:extLst>
          </p:cNvPr>
          <p:cNvSpPr>
            <a:spLocks noGrp="1"/>
          </p:cNvSpPr>
          <p:nvPr>
            <p:ph type="dt" sz="half" idx="10"/>
          </p:nvPr>
        </p:nvSpPr>
        <p:spPr/>
        <p:txBody>
          <a:bodyPr/>
          <a:lstStyle/>
          <a:p>
            <a:r>
              <a:rPr lang="en-US"/>
              <a:t>Tuesday, February 2, 20XX</a:t>
            </a:r>
          </a:p>
        </p:txBody>
      </p:sp>
      <p:sp>
        <p:nvSpPr>
          <p:cNvPr id="5" name="Footer Placeholder 4">
            <a:extLst>
              <a:ext uri="{FF2B5EF4-FFF2-40B4-BE49-F238E27FC236}">
                <a16:creationId xmlns:a16="http://schemas.microsoft.com/office/drawing/2014/main" id="{39E10702-2ACF-4768-9E91-8CB87B89594D}"/>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E8DFA722-391E-4FCF-8E15-0D7E2EC02B63}"/>
              </a:ext>
            </a:extLst>
          </p:cNvPr>
          <p:cNvSpPr>
            <a:spLocks noGrp="1"/>
          </p:cNvSpPr>
          <p:nvPr>
            <p:ph type="sldNum" sz="quarter" idx="12"/>
          </p:nvPr>
        </p:nvSpPr>
        <p:spPr/>
        <p:txBody>
          <a:bodyPr/>
          <a:lstStyle/>
          <a:p>
            <a:fld id="{DBA1B0FB-D917-4C8C-928F-313BD683BF39}" type="slidenum">
              <a:rPr lang="en-US" smtClean="0"/>
              <a:t>‹#›</a:t>
            </a:fld>
            <a:endParaRPr lang="en-US"/>
          </a:p>
        </p:txBody>
      </p:sp>
      <p:sp>
        <p:nvSpPr>
          <p:cNvPr id="13" name="Rectangle 12">
            <a:extLst>
              <a:ext uri="{FF2B5EF4-FFF2-40B4-BE49-F238E27FC236}">
                <a16:creationId xmlns:a16="http://schemas.microsoft.com/office/drawing/2014/main" id="{80517979-166D-4AAA-ABBC-0C3E5C2ECF37}"/>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E111559-B769-4E2A-A891-97B3C4AA6BAC}"/>
              </a:ext>
            </a:extLst>
          </p:cNvPr>
          <p:cNvSpPr/>
          <p:nvPr userDrawn="1"/>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550863" y="549275"/>
            <a:ext cx="5437187" cy="2986234"/>
          </a:xfrm>
        </p:spPr>
        <p:txBody>
          <a:bodyPr anchor="b" anchorCtr="0">
            <a:noAutofit/>
          </a:bodyPr>
          <a:lstStyle>
            <a:lvl1pPr>
              <a:defRPr sz="6400"/>
            </a:lvl1pPr>
          </a:lstStyle>
          <a:p>
            <a:r>
              <a:rPr lang="en-US"/>
              <a:t>Click to edit Master title style</a:t>
            </a:r>
            <a:endParaRPr lang="en-US" dirty="0"/>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550863" y="3816724"/>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Tree>
    <p:extLst>
      <p:ext uri="{BB962C8B-B14F-4D97-AF65-F5344CB8AC3E}">
        <p14:creationId xmlns:p14="http://schemas.microsoft.com/office/powerpoint/2010/main" val="1023429560"/>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Section break">
    <p:bg>
      <p:bgRef idx="1001">
        <a:schemeClr val="bg1"/>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F75B2FBE-0C5C-48AA-8D7F-9D5B7373CC9A}"/>
              </a:ext>
            </a:extLst>
          </p:cNvPr>
          <p:cNvSpPr>
            <a:spLocks noGrp="1"/>
          </p:cNvSpPr>
          <p:nvPr>
            <p:ph type="pic" sz="quarter" idx="13"/>
          </p:nvPr>
        </p:nvSpPr>
        <p:spPr>
          <a:xfrm>
            <a:off x="0" y="0"/>
            <a:ext cx="12192000" cy="6858000"/>
          </a:xfrm>
          <a:solidFill>
            <a:schemeClr val="bg2"/>
          </a:solidFill>
        </p:spPr>
        <p:txBody>
          <a:bodyPr/>
          <a:lstStyle/>
          <a:p>
            <a:r>
              <a:rPr lang="en-US"/>
              <a:t>Click icon to add picture</a:t>
            </a:r>
          </a:p>
        </p:txBody>
      </p:sp>
      <p:sp>
        <p:nvSpPr>
          <p:cNvPr id="16" name="Subtitle 2">
            <a:extLst>
              <a:ext uri="{FF2B5EF4-FFF2-40B4-BE49-F238E27FC236}">
                <a16:creationId xmlns:a16="http://schemas.microsoft.com/office/drawing/2014/main" id="{93411FC5-0B5A-4566-9984-827485AF9265}"/>
              </a:ext>
            </a:extLst>
          </p:cNvPr>
          <p:cNvSpPr>
            <a:spLocks noGrp="1"/>
          </p:cNvSpPr>
          <p:nvPr>
            <p:ph type="subTitle" idx="1"/>
          </p:nvPr>
        </p:nvSpPr>
        <p:spPr>
          <a:xfrm>
            <a:off x="0" y="3557281"/>
            <a:ext cx="6640285" cy="3300719"/>
          </a:xfrm>
          <a:gradFill>
            <a:gsLst>
              <a:gs pos="0">
                <a:schemeClr val="bg2">
                  <a:alpha val="0"/>
                </a:schemeClr>
              </a:gs>
              <a:gs pos="50000">
                <a:schemeClr val="bg2">
                  <a:alpha val="60000"/>
                </a:schemeClr>
              </a:gs>
            </a:gsLst>
            <a:lin ang="10800000" scaled="1"/>
          </a:gradFill>
        </p:spPr>
        <p:txBody>
          <a:bodyPr>
            <a:noAutofit/>
          </a:bodyPr>
          <a:lstStyle>
            <a:lvl1pPr marL="548640" indent="0">
              <a:lnSpc>
                <a:spcPct val="200000"/>
              </a:lnSpc>
              <a:buNone/>
              <a:defRPr/>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15" name="Title 1">
            <a:extLst>
              <a:ext uri="{FF2B5EF4-FFF2-40B4-BE49-F238E27FC236}">
                <a16:creationId xmlns:a16="http://schemas.microsoft.com/office/drawing/2014/main" id="{754E1219-253E-4FEF-A576-83857F44BA01}"/>
              </a:ext>
            </a:extLst>
          </p:cNvPr>
          <p:cNvSpPr>
            <a:spLocks noGrp="1"/>
          </p:cNvSpPr>
          <p:nvPr>
            <p:ph type="ctrTitle"/>
          </p:nvPr>
        </p:nvSpPr>
        <p:spPr>
          <a:xfrm>
            <a:off x="0" y="0"/>
            <a:ext cx="6640285" cy="3535509"/>
          </a:xfrm>
          <a:gradFill flip="none" rotWithShape="1">
            <a:gsLst>
              <a:gs pos="0">
                <a:schemeClr val="bg2">
                  <a:alpha val="0"/>
                </a:schemeClr>
              </a:gs>
              <a:gs pos="50000">
                <a:schemeClr val="bg2">
                  <a:alpha val="70000"/>
                </a:schemeClr>
              </a:gs>
            </a:gsLst>
            <a:lin ang="10800000" scaled="1"/>
            <a:tileRect/>
          </a:gradFill>
        </p:spPr>
        <p:txBody>
          <a:bodyPr anchor="b" anchorCtr="0">
            <a:noAutofit/>
          </a:bodyPr>
          <a:lstStyle>
            <a:lvl1pPr marL="548640">
              <a:spcAft>
                <a:spcPts val="1200"/>
              </a:spcAft>
              <a:defRPr sz="6400"/>
            </a:lvl1pPr>
          </a:lstStyle>
          <a:p>
            <a:r>
              <a:rPr lang="en-US"/>
              <a:t>Click to edit Master title style</a:t>
            </a:r>
            <a:endParaRPr lang="en-US" dirty="0"/>
          </a:p>
        </p:txBody>
      </p:sp>
    </p:spTree>
    <p:extLst>
      <p:ext uri="{BB962C8B-B14F-4D97-AF65-F5344CB8AC3E}">
        <p14:creationId xmlns:p14="http://schemas.microsoft.com/office/powerpoint/2010/main" val="2229304515"/>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5_Chart Table Timeline">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3BDBC526-6DCD-4FF6-8395-D8C22E46E527}"/>
              </a:ext>
            </a:extLst>
          </p:cNvPr>
          <p:cNvGrpSpPr/>
          <p:nvPr/>
        </p:nvGrpSpPr>
        <p:grpSpPr>
          <a:xfrm>
            <a:off x="613998" y="5334748"/>
            <a:ext cx="678135" cy="990000"/>
            <a:chOff x="10490969" y="1448827"/>
            <a:chExt cx="678135" cy="990000"/>
          </a:xfrm>
        </p:grpSpPr>
        <p:sp>
          <p:nvSpPr>
            <p:cNvPr id="13" name="Freeform: Shape 12">
              <a:extLst>
                <a:ext uri="{FF2B5EF4-FFF2-40B4-BE49-F238E27FC236}">
                  <a16:creationId xmlns:a16="http://schemas.microsoft.com/office/drawing/2014/main" id="{02ECB475-568C-47AC-B16D-2E202DEB2DE0}"/>
                </a:ext>
              </a:extLst>
            </p:cNvPr>
            <p:cNvSpPr>
              <a:spLocks noChangeAspect="1"/>
            </p:cNvSpPr>
            <p:nvPr/>
          </p:nvSpPr>
          <p:spPr>
            <a:xfrm rot="2700000" flipH="1" flipV="1">
              <a:off x="10268976" y="1743588"/>
              <a:ext cx="926985" cy="463493"/>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127000" dist="50800" dir="1350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14" name="Oval 13">
              <a:extLst>
                <a:ext uri="{FF2B5EF4-FFF2-40B4-BE49-F238E27FC236}">
                  <a16:creationId xmlns:a16="http://schemas.microsoft.com/office/drawing/2014/main" id="{080D8764-525A-441E-B58F-068E82F09714}"/>
                </a:ext>
              </a:extLst>
            </p:cNvPr>
            <p:cNvSpPr/>
            <p:nvPr/>
          </p:nvSpPr>
          <p:spPr>
            <a:xfrm rot="8100000" flipH="1" flipV="1">
              <a:off x="11115555" y="1939340"/>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Oval 14">
              <a:extLst>
                <a:ext uri="{FF2B5EF4-FFF2-40B4-BE49-F238E27FC236}">
                  <a16:creationId xmlns:a16="http://schemas.microsoft.com/office/drawing/2014/main" id="{11196109-6F2B-4738-B2FC-2CCC753AABD4}"/>
                </a:ext>
              </a:extLst>
            </p:cNvPr>
            <p:cNvSpPr/>
            <p:nvPr/>
          </p:nvSpPr>
          <p:spPr>
            <a:xfrm rot="8100000" flipH="1" flipV="1">
              <a:off x="10625042" y="1448827"/>
              <a:ext cx="53549" cy="233295"/>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Freeform: Shape 15">
              <a:extLst>
                <a:ext uri="{FF2B5EF4-FFF2-40B4-BE49-F238E27FC236}">
                  <a16:creationId xmlns:a16="http://schemas.microsoft.com/office/drawing/2014/main" id="{F7E468C2-69B8-470B-85E3-801A3CB1D7E2}"/>
                </a:ext>
              </a:extLst>
            </p:cNvPr>
            <p:cNvSpPr>
              <a:spLocks noChangeAspect="1"/>
            </p:cNvSpPr>
            <p:nvPr/>
          </p:nvSpPr>
          <p:spPr>
            <a:xfrm rot="2700000" flipH="1" flipV="1">
              <a:off x="10292519" y="1686748"/>
              <a:ext cx="926985" cy="530086"/>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20000"/>
              </a:schemeClr>
            </a:soli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grpSp>
      <p:sp>
        <p:nvSpPr>
          <p:cNvPr id="2" name="Title 1">
            <a:extLst>
              <a:ext uri="{FF2B5EF4-FFF2-40B4-BE49-F238E27FC236}">
                <a16:creationId xmlns:a16="http://schemas.microsoft.com/office/drawing/2014/main" id="{B1A4B040-51E3-4DA0-B21D-EEE173E7536F}"/>
              </a:ext>
            </a:extLst>
          </p:cNvPr>
          <p:cNvSpPr>
            <a:spLocks noGrp="1"/>
          </p:cNvSpPr>
          <p:nvPr>
            <p:ph type="title"/>
          </p:nvPr>
        </p:nvSpPr>
        <p:spPr>
          <a:xfrm>
            <a:off x="550862" y="549275"/>
            <a:ext cx="11091600" cy="1332000"/>
          </a:xfrm>
        </p:spPr>
        <p:txBody>
          <a:bodyPr vert="horz" wrap="square" lIns="0" tIns="0" rIns="0" bIns="0" rtlCol="0" anchor="t" anchorCtr="0">
            <a:noAutofit/>
          </a:bodyPr>
          <a:lstStyle>
            <a:lvl1pPr>
              <a:defRPr lang="en-US" dirty="0"/>
            </a:lvl1pPr>
          </a:lstStyle>
          <a:p>
            <a:pPr lvl="0">
              <a:lnSpc>
                <a:spcPct val="100000"/>
              </a:lnSpc>
            </a:pPr>
            <a:r>
              <a:rPr lang="en-US"/>
              <a:t>Click to edit Master title style</a:t>
            </a:r>
            <a:endParaRPr lang="en-US" dirty="0"/>
          </a:p>
        </p:txBody>
      </p:sp>
      <p:sp>
        <p:nvSpPr>
          <p:cNvPr id="3" name="Content Placeholder 2">
            <a:extLst>
              <a:ext uri="{FF2B5EF4-FFF2-40B4-BE49-F238E27FC236}">
                <a16:creationId xmlns:a16="http://schemas.microsoft.com/office/drawing/2014/main" id="{F8A2CD90-429B-4A55-B6C8-DD6CE6994118}"/>
              </a:ext>
            </a:extLst>
          </p:cNvPr>
          <p:cNvSpPr>
            <a:spLocks noGrp="1"/>
          </p:cNvSpPr>
          <p:nvPr>
            <p:ph idx="1"/>
          </p:nvPr>
        </p:nvSpPr>
        <p:spPr>
          <a:xfrm>
            <a:off x="550863" y="2113199"/>
            <a:ext cx="11090274" cy="3979625"/>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4D4EE704-5DCA-484E-85E0-0E3A7B1C5046}"/>
              </a:ext>
            </a:extLst>
          </p:cNvPr>
          <p:cNvSpPr>
            <a:spLocks noGrp="1"/>
          </p:cNvSpPr>
          <p:nvPr>
            <p:ph type="dt" sz="half" idx="10"/>
          </p:nvPr>
        </p:nvSpPr>
        <p:spPr/>
        <p:txBody>
          <a:bodyPr>
            <a:noAutofit/>
          </a:bodyPr>
          <a:lstStyle/>
          <a:p>
            <a:r>
              <a:rPr lang="en-US"/>
              <a:t>Tuesday, February 2, 20XX</a:t>
            </a:r>
          </a:p>
        </p:txBody>
      </p:sp>
      <p:sp>
        <p:nvSpPr>
          <p:cNvPr id="5" name="Footer Placeholder 4">
            <a:extLst>
              <a:ext uri="{FF2B5EF4-FFF2-40B4-BE49-F238E27FC236}">
                <a16:creationId xmlns:a16="http://schemas.microsoft.com/office/drawing/2014/main" id="{4CA69B66-1C18-44A2-93F7-97DED26F24AB}"/>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7E44B5A0-66FA-433A-8DC5-C097C63B4DFC}"/>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60711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062BF5C-3876-4161-B4FF-14CA94D326C6}"/>
              </a:ext>
            </a:extLst>
          </p:cNvPr>
          <p:cNvSpPr>
            <a:spLocks noGrp="1"/>
          </p:cNvSpPr>
          <p:nvPr>
            <p:ph type="title"/>
          </p:nvPr>
        </p:nvSpPr>
        <p:spPr>
          <a:xfrm>
            <a:off x="550864" y="549275"/>
            <a:ext cx="3566160" cy="3384550"/>
          </a:xfrm>
        </p:spPr>
        <p:txBody>
          <a:bodyPr wrap="square" anchor="b" anchorCtr="0">
            <a:noAutofit/>
          </a:bodyPr>
          <a:lstStyle>
            <a:lvl1pPr>
              <a:defRPr sz="4000"/>
            </a:lvl1pPr>
          </a:lstStyle>
          <a:p>
            <a:r>
              <a:rPr lang="en-US"/>
              <a:t>Click to edit Master title style</a:t>
            </a:r>
            <a:endParaRPr lang="en-US" dirty="0"/>
          </a:p>
        </p:txBody>
      </p:sp>
      <p:grpSp>
        <p:nvGrpSpPr>
          <p:cNvPr id="8" name="Group 7">
            <a:extLst>
              <a:ext uri="{FF2B5EF4-FFF2-40B4-BE49-F238E27FC236}">
                <a16:creationId xmlns:a16="http://schemas.microsoft.com/office/drawing/2014/main" id="{B17C5C60-EC4D-410B-9997-0B73289605FD}"/>
              </a:ext>
              <a:ext uri="{C183D7F6-B498-43B3-948B-1728B52AA6E4}">
                <adec:decorative xmlns:adec="http://schemas.microsoft.com/office/drawing/2017/decorative" val="1"/>
              </a:ext>
            </a:extLst>
          </p:cNvPr>
          <p:cNvGrpSpPr/>
          <p:nvPr userDrawn="1"/>
        </p:nvGrpSpPr>
        <p:grpSpPr>
          <a:xfrm>
            <a:off x="10822156" y="4143453"/>
            <a:ext cx="734257" cy="760506"/>
            <a:chOff x="5243759" y="1363788"/>
            <a:chExt cx="734257" cy="760506"/>
          </a:xfrm>
        </p:grpSpPr>
        <p:sp>
          <p:nvSpPr>
            <p:cNvPr id="9" name="Freeform 5">
              <a:extLst>
                <a:ext uri="{FF2B5EF4-FFF2-40B4-BE49-F238E27FC236}">
                  <a16:creationId xmlns:a16="http://schemas.microsoft.com/office/drawing/2014/main" id="{0573155C-3428-4F4F-AE66-A519D777EAAE}"/>
                </a:ext>
              </a:extLst>
            </p:cNvPr>
            <p:cNvSpPr>
              <a:spLocks/>
            </p:cNvSpPr>
            <p:nvPr/>
          </p:nvSpPr>
          <p:spPr bwMode="auto">
            <a:xfrm rot="1800000">
              <a:off x="5356930" y="1363788"/>
              <a:ext cx="621086" cy="364601"/>
            </a:xfrm>
            <a:custGeom>
              <a:avLst/>
              <a:gdLst>
                <a:gd name="T0" fmla="*/ 266 w 540"/>
                <a:gd name="T1" fmla="*/ 0 h 317"/>
                <a:gd name="T2" fmla="*/ 0 w 540"/>
                <a:gd name="T3" fmla="*/ 158 h 317"/>
                <a:gd name="T4" fmla="*/ 266 w 540"/>
                <a:gd name="T5" fmla="*/ 317 h 317"/>
                <a:gd name="T6" fmla="*/ 540 w 540"/>
                <a:gd name="T7" fmla="*/ 158 h 317"/>
                <a:gd name="T8" fmla="*/ 266 w 540"/>
                <a:gd name="T9" fmla="*/ 0 h 317"/>
              </a:gdLst>
              <a:ahLst/>
              <a:cxnLst>
                <a:cxn ang="0">
                  <a:pos x="T0" y="T1"/>
                </a:cxn>
                <a:cxn ang="0">
                  <a:pos x="T2" y="T3"/>
                </a:cxn>
                <a:cxn ang="0">
                  <a:pos x="T4" y="T5"/>
                </a:cxn>
                <a:cxn ang="0">
                  <a:pos x="T6" y="T7"/>
                </a:cxn>
                <a:cxn ang="0">
                  <a:pos x="T8" y="T9"/>
                </a:cxn>
              </a:cxnLst>
              <a:rect l="0" t="0" r="r" b="b"/>
              <a:pathLst>
                <a:path w="540" h="317">
                  <a:moveTo>
                    <a:pt x="266" y="0"/>
                  </a:moveTo>
                  <a:lnTo>
                    <a:pt x="0" y="158"/>
                  </a:lnTo>
                  <a:lnTo>
                    <a:pt x="266" y="317"/>
                  </a:lnTo>
                  <a:lnTo>
                    <a:pt x="540" y="158"/>
                  </a:lnTo>
                  <a:lnTo>
                    <a:pt x="266"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0" name="Freeform 6">
              <a:extLst>
                <a:ext uri="{FF2B5EF4-FFF2-40B4-BE49-F238E27FC236}">
                  <a16:creationId xmlns:a16="http://schemas.microsoft.com/office/drawing/2014/main" id="{1853496C-159E-4D47-94B5-0835FB6511BA}"/>
                </a:ext>
              </a:extLst>
            </p:cNvPr>
            <p:cNvSpPr>
              <a:spLocks/>
            </p:cNvSpPr>
            <p:nvPr/>
          </p:nvSpPr>
          <p:spPr bwMode="auto">
            <a:xfrm rot="1800000">
              <a:off x="5243759" y="1430747"/>
              <a:ext cx="305942" cy="538275"/>
            </a:xfrm>
            <a:custGeom>
              <a:avLst/>
              <a:gdLst>
                <a:gd name="T0" fmla="*/ 266 w 266"/>
                <a:gd name="T1" fmla="*/ 468 h 468"/>
                <a:gd name="T2" fmla="*/ 0 w 266"/>
                <a:gd name="T3" fmla="*/ 310 h 468"/>
                <a:gd name="T4" fmla="*/ 0 w 266"/>
                <a:gd name="T5" fmla="*/ 310 h 468"/>
                <a:gd name="T6" fmla="*/ 0 w 266"/>
                <a:gd name="T7" fmla="*/ 0 h 468"/>
                <a:gd name="T8" fmla="*/ 0 w 266"/>
                <a:gd name="T9" fmla="*/ 0 h 468"/>
                <a:gd name="T10" fmla="*/ 266 w 266"/>
                <a:gd name="T11" fmla="*/ 159 h 468"/>
                <a:gd name="T12" fmla="*/ 266 w 266"/>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266" h="468">
                  <a:moveTo>
                    <a:pt x="266" y="468"/>
                  </a:moveTo>
                  <a:lnTo>
                    <a:pt x="0" y="310"/>
                  </a:lnTo>
                  <a:lnTo>
                    <a:pt x="0" y="310"/>
                  </a:lnTo>
                  <a:lnTo>
                    <a:pt x="0" y="0"/>
                  </a:lnTo>
                  <a:lnTo>
                    <a:pt x="0" y="0"/>
                  </a:lnTo>
                  <a:lnTo>
                    <a:pt x="266" y="159"/>
                  </a:lnTo>
                  <a:lnTo>
                    <a:pt x="266" y="468"/>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9800000" scaled="0"/>
              <a:tileRect/>
            </a:gradFill>
            <a:ln>
              <a:noFill/>
            </a:ln>
            <a:effectLst>
              <a:innerShdw blurRad="254000">
                <a:schemeClr val="bg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Freeform 8">
              <a:extLst>
                <a:ext uri="{FF2B5EF4-FFF2-40B4-BE49-F238E27FC236}">
                  <a16:creationId xmlns:a16="http://schemas.microsoft.com/office/drawing/2014/main" id="{CE93E330-715B-44E8-84D9-CE166D428DAB}"/>
                </a:ext>
              </a:extLst>
            </p:cNvPr>
            <p:cNvSpPr>
              <a:spLocks/>
            </p:cNvSpPr>
            <p:nvPr/>
          </p:nvSpPr>
          <p:spPr bwMode="auto">
            <a:xfrm rot="1800000">
              <a:off x="5508097" y="1586019"/>
              <a:ext cx="315144" cy="538275"/>
            </a:xfrm>
            <a:custGeom>
              <a:avLst/>
              <a:gdLst>
                <a:gd name="T0" fmla="*/ 274 w 274"/>
                <a:gd name="T1" fmla="*/ 0 h 468"/>
                <a:gd name="T2" fmla="*/ 274 w 274"/>
                <a:gd name="T3" fmla="*/ 310 h 468"/>
                <a:gd name="T4" fmla="*/ 274 w 274"/>
                <a:gd name="T5" fmla="*/ 310 h 468"/>
                <a:gd name="T6" fmla="*/ 0 w 274"/>
                <a:gd name="T7" fmla="*/ 468 h 468"/>
                <a:gd name="T8" fmla="*/ 0 w 274"/>
                <a:gd name="T9" fmla="*/ 159 h 468"/>
                <a:gd name="T10" fmla="*/ 274 w 274"/>
                <a:gd name="T11" fmla="*/ 0 h 468"/>
                <a:gd name="T12" fmla="*/ 274 w 27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274" h="468">
                  <a:moveTo>
                    <a:pt x="274" y="0"/>
                  </a:moveTo>
                  <a:lnTo>
                    <a:pt x="274" y="310"/>
                  </a:lnTo>
                  <a:lnTo>
                    <a:pt x="274" y="310"/>
                  </a:lnTo>
                  <a:lnTo>
                    <a:pt x="0" y="468"/>
                  </a:lnTo>
                  <a:lnTo>
                    <a:pt x="0" y="159"/>
                  </a:lnTo>
                  <a:lnTo>
                    <a:pt x="274" y="0"/>
                  </a:lnTo>
                  <a:lnTo>
                    <a:pt x="274" y="0"/>
                  </a:lnTo>
                  <a:close/>
                </a:path>
              </a:pathLst>
            </a:custGeom>
            <a:gradFill flip="none" rotWithShape="1">
              <a:gsLst>
                <a:gs pos="20000">
                  <a:schemeClr val="bg2">
                    <a:lumMod val="90000"/>
                    <a:lumOff val="10000"/>
                    <a:alpha val="20000"/>
                  </a:schemeClr>
                </a:gs>
                <a:gs pos="100000">
                  <a:schemeClr val="accent1">
                    <a:lumMod val="60000"/>
                    <a:lumOff val="40000"/>
                    <a:alpha val="20000"/>
                  </a:schemeClr>
                </a:gs>
              </a:gsLst>
              <a:lin ang="18000000" scaled="0"/>
              <a:tileRect/>
            </a:gradFill>
            <a:ln>
              <a:noFill/>
            </a:ln>
            <a:effectLst>
              <a:innerShdw blurRad="254000">
                <a:schemeClr val="accent1">
                  <a:lumMod val="60000"/>
                  <a:lumOff val="40000"/>
                  <a:alpha val="6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2" name="Oval 11">
            <a:extLst>
              <a:ext uri="{FF2B5EF4-FFF2-40B4-BE49-F238E27FC236}">
                <a16:creationId xmlns:a16="http://schemas.microsoft.com/office/drawing/2014/main" id="{80A2FA6F-99B7-4984-A80C-570644889F02}"/>
              </a:ext>
              <a:ext uri="{C183D7F6-B498-43B3-948B-1728B52AA6E4}">
                <adec:decorative xmlns:adec="http://schemas.microsoft.com/office/drawing/2017/decorative" val="1"/>
              </a:ext>
            </a:extLst>
          </p:cNvPr>
          <p:cNvSpPr>
            <a:spLocks noChangeAspect="1"/>
          </p:cNvSpPr>
          <p:nvPr userDrawn="1"/>
        </p:nvSpPr>
        <p:spPr>
          <a:xfrm>
            <a:off x="5668780" y="50590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7" name="Content Placeholder 16">
            <a:extLst>
              <a:ext uri="{FF2B5EF4-FFF2-40B4-BE49-F238E27FC236}">
                <a16:creationId xmlns:a16="http://schemas.microsoft.com/office/drawing/2014/main" id="{439C8C03-81B3-4DE8-B96A-78258E4467CC}"/>
              </a:ext>
            </a:extLst>
          </p:cNvPr>
          <p:cNvSpPr>
            <a:spLocks noGrp="1"/>
          </p:cNvSpPr>
          <p:nvPr>
            <p:ph sz="quarter" idx="15"/>
          </p:nvPr>
        </p:nvSpPr>
        <p:spPr>
          <a:xfrm>
            <a:off x="550863" y="4097338"/>
            <a:ext cx="3565524" cy="2351087"/>
          </a:xfrm>
        </p:spPr>
        <p:txBody>
          <a:bodyPr>
            <a:noAutofit/>
          </a:bodyPr>
          <a:lstStyle>
            <a:lvl1pPr>
              <a:buNone/>
              <a:defRPr sz="2400"/>
            </a:lvl1pPr>
            <a:lvl2pPr>
              <a:defRPr sz="2000"/>
            </a:lvl2pPr>
            <a:lvl3pPr>
              <a:defRPr sz="2000"/>
            </a:lvl3pPr>
            <a:lvl4pPr>
              <a:defRPr sz="2000"/>
            </a:lvl4pPr>
            <a:lvl5pPr>
              <a:defRPr sz="2000"/>
            </a:lvl5pPr>
          </a:lstStyle>
          <a:p>
            <a:pPr lvl="0"/>
            <a:r>
              <a:rPr lang="en-US"/>
              <a:t>Click to edit Master text styles</a:t>
            </a:r>
          </a:p>
        </p:txBody>
      </p:sp>
      <p:sp>
        <p:nvSpPr>
          <p:cNvPr id="15" name="Picture Placeholder 14">
            <a:extLst>
              <a:ext uri="{FF2B5EF4-FFF2-40B4-BE49-F238E27FC236}">
                <a16:creationId xmlns:a16="http://schemas.microsoft.com/office/drawing/2014/main" id="{C1FBB56D-C8B1-4ED9-A5DB-72BA636DADF3}"/>
              </a:ext>
            </a:extLst>
          </p:cNvPr>
          <p:cNvSpPr>
            <a:spLocks noGrp="1"/>
          </p:cNvSpPr>
          <p:nvPr>
            <p:ph type="pic" sz="quarter" idx="13"/>
          </p:nvPr>
        </p:nvSpPr>
        <p:spPr>
          <a:xfrm>
            <a:off x="5535809" y="656633"/>
            <a:ext cx="5132388" cy="5132388"/>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solidFill>
        </p:spPr>
        <p:txBody>
          <a:bodyPr wrap="square">
            <a:noAutofit/>
          </a:bodyPr>
          <a:lstStyle/>
          <a:p>
            <a:r>
              <a:rPr lang="en-US"/>
              <a:t>Click icon to add picture</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063087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eam">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E38C6F9E-A74F-4F54-9409-B6B93DF8CE78}"/>
              </a:ext>
              <a:ext uri="{C183D7F6-B498-43B3-948B-1728B52AA6E4}">
                <adec:decorative xmlns:adec="http://schemas.microsoft.com/office/drawing/2017/decorative" val="1"/>
              </a:ext>
            </a:extLst>
          </p:cNvPr>
          <p:cNvSpPr/>
          <p:nvPr userDrawn="1"/>
        </p:nvSpPr>
        <p:spPr>
          <a:xfrm>
            <a:off x="0" y="5773729"/>
            <a:ext cx="12192000" cy="1084271"/>
          </a:xfrm>
          <a:prstGeom prst="rect">
            <a:avLst/>
          </a:prstGeom>
          <a:gradFill flip="none" rotWithShape="1">
            <a:gsLst>
              <a:gs pos="100000">
                <a:schemeClr val="bg2">
                  <a:alpha val="60000"/>
                </a:schemeClr>
              </a:gs>
              <a:gs pos="40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34" name="Oval 33">
            <a:extLst>
              <a:ext uri="{FF2B5EF4-FFF2-40B4-BE49-F238E27FC236}">
                <a16:creationId xmlns:a16="http://schemas.microsoft.com/office/drawing/2014/main" id="{6F0F71C5-78A4-4793-9BD4-3DF0EE3E3EB7}"/>
              </a:ext>
              <a:ext uri="{C183D7F6-B498-43B3-948B-1728B52AA6E4}">
                <adec:decorative xmlns:adec="http://schemas.microsoft.com/office/drawing/2017/decorative" val="1"/>
              </a:ext>
            </a:extLst>
          </p:cNvPr>
          <p:cNvSpPr>
            <a:spLocks noChangeAspect="1"/>
          </p:cNvSpPr>
          <p:nvPr userDrawn="1"/>
        </p:nvSpPr>
        <p:spPr>
          <a:xfrm>
            <a:off x="10288775" y="762609"/>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0" name="Title 5">
            <a:extLst>
              <a:ext uri="{FF2B5EF4-FFF2-40B4-BE49-F238E27FC236}">
                <a16:creationId xmlns:a16="http://schemas.microsoft.com/office/drawing/2014/main" id="{36F60F77-4CC9-4F86-B70A-85012C6588A0}"/>
              </a:ext>
            </a:extLst>
          </p:cNvPr>
          <p:cNvSpPr>
            <a:spLocks noGrp="1"/>
          </p:cNvSpPr>
          <p:nvPr>
            <p:ph type="ctrTitle" hasCustomPrompt="1"/>
          </p:nvPr>
        </p:nvSpPr>
        <p:spPr>
          <a:xfrm>
            <a:off x="548640" y="548640"/>
            <a:ext cx="8281987" cy="1253041"/>
          </a:xfrm>
        </p:spPr>
        <p:txBody>
          <a:bodyPr>
            <a:noAutofit/>
          </a:bodyPr>
          <a:lstStyle/>
          <a:p>
            <a:r>
              <a:rPr lang="en-US" dirty="0"/>
              <a:t>Team</a:t>
            </a:r>
          </a:p>
        </p:txBody>
      </p:sp>
      <p:grpSp>
        <p:nvGrpSpPr>
          <p:cNvPr id="51" name="Group 50">
            <a:extLst>
              <a:ext uri="{FF2B5EF4-FFF2-40B4-BE49-F238E27FC236}">
                <a16:creationId xmlns:a16="http://schemas.microsoft.com/office/drawing/2014/main" id="{E6093F87-C1F6-4FAB-B891-6F7D7FC20751}"/>
              </a:ext>
              <a:ext uri="{C183D7F6-B498-43B3-948B-1728B52AA6E4}">
                <adec:decorative xmlns:adec="http://schemas.microsoft.com/office/drawing/2017/decorative" val="1"/>
              </a:ext>
            </a:extLst>
          </p:cNvPr>
          <p:cNvGrpSpPr/>
          <p:nvPr userDrawn="1"/>
        </p:nvGrpSpPr>
        <p:grpSpPr>
          <a:xfrm>
            <a:off x="1800565" y="4518946"/>
            <a:ext cx="1980001" cy="1363916"/>
            <a:chOff x="4879602" y="3781429"/>
            <a:chExt cx="1980001" cy="1363916"/>
          </a:xfrm>
        </p:grpSpPr>
        <p:sp>
          <p:nvSpPr>
            <p:cNvPr id="52" name="Freeform: Shape 51">
              <a:extLst>
                <a:ext uri="{FF2B5EF4-FFF2-40B4-BE49-F238E27FC236}">
                  <a16:creationId xmlns:a16="http://schemas.microsoft.com/office/drawing/2014/main" id="{E1A4FD5C-1E5B-46D1-BA9D-99928D19AF04}"/>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3" name="Freeform: Shape 52">
              <a:extLst>
                <a:ext uri="{FF2B5EF4-FFF2-40B4-BE49-F238E27FC236}">
                  <a16:creationId xmlns:a16="http://schemas.microsoft.com/office/drawing/2014/main" id="{B7DF0ED5-A971-408F-A055-C7E5D7A623CD}"/>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solidFill>
                  <a:schemeClr val="tx1"/>
                </a:solidFill>
              </a:endParaRPr>
            </a:p>
          </p:txBody>
        </p:sp>
        <p:sp>
          <p:nvSpPr>
            <p:cNvPr id="54" name="Oval 53">
              <a:extLst>
                <a:ext uri="{FF2B5EF4-FFF2-40B4-BE49-F238E27FC236}">
                  <a16:creationId xmlns:a16="http://schemas.microsoft.com/office/drawing/2014/main" id="{AA81F353-4C5B-4A37-9846-2C1E2D0FC25F}"/>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55" name="Oval 54">
              <a:extLst>
                <a:ext uri="{FF2B5EF4-FFF2-40B4-BE49-F238E27FC236}">
                  <a16:creationId xmlns:a16="http://schemas.microsoft.com/office/drawing/2014/main" id="{42B74EA3-11CE-4D3F-99AD-162563447653}"/>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6" name="Picture Placeholder 55">
            <a:extLst>
              <a:ext uri="{FF2B5EF4-FFF2-40B4-BE49-F238E27FC236}">
                <a16:creationId xmlns:a16="http://schemas.microsoft.com/office/drawing/2014/main" id="{8F41896B-6DDA-4F82-9F74-3EBF93A3CD58}"/>
              </a:ext>
            </a:extLst>
          </p:cNvPr>
          <p:cNvSpPr>
            <a:spLocks noGrp="1"/>
          </p:cNvSpPr>
          <p:nvPr>
            <p:ph type="pic" sz="quarter" idx="13"/>
          </p:nvPr>
        </p:nvSpPr>
        <p:spPr>
          <a:xfrm>
            <a:off x="1078992" y="1990724"/>
            <a:ext cx="1691640" cy="1435608"/>
          </a:xfrm>
          <a:solidFill>
            <a:schemeClr val="accent5"/>
          </a:solidFill>
        </p:spPr>
        <p:txBody>
          <a:bodyPr>
            <a:noAutofit/>
          </a:bodyPr>
          <a:lstStyle/>
          <a:p>
            <a:r>
              <a:rPr lang="en-US"/>
              <a:t>Click icon to add picture</a:t>
            </a:r>
          </a:p>
        </p:txBody>
      </p:sp>
      <p:sp>
        <p:nvSpPr>
          <p:cNvPr id="57" name="Picture Placeholder 55">
            <a:extLst>
              <a:ext uri="{FF2B5EF4-FFF2-40B4-BE49-F238E27FC236}">
                <a16:creationId xmlns:a16="http://schemas.microsoft.com/office/drawing/2014/main" id="{EF85499B-C29A-4C8B-922C-7CE4771E352C}"/>
              </a:ext>
            </a:extLst>
          </p:cNvPr>
          <p:cNvSpPr>
            <a:spLocks noGrp="1"/>
          </p:cNvSpPr>
          <p:nvPr>
            <p:ph type="pic" sz="quarter" idx="14"/>
          </p:nvPr>
        </p:nvSpPr>
        <p:spPr>
          <a:xfrm>
            <a:off x="3838384" y="1990724"/>
            <a:ext cx="1691640" cy="1435608"/>
          </a:xfrm>
          <a:solidFill>
            <a:schemeClr val="accent5"/>
          </a:solidFill>
        </p:spPr>
        <p:txBody>
          <a:bodyPr>
            <a:noAutofit/>
          </a:bodyPr>
          <a:lstStyle/>
          <a:p>
            <a:r>
              <a:rPr lang="en-US"/>
              <a:t>Click icon to add picture</a:t>
            </a:r>
          </a:p>
        </p:txBody>
      </p:sp>
      <p:sp>
        <p:nvSpPr>
          <p:cNvPr id="58" name="Picture Placeholder 55">
            <a:extLst>
              <a:ext uri="{FF2B5EF4-FFF2-40B4-BE49-F238E27FC236}">
                <a16:creationId xmlns:a16="http://schemas.microsoft.com/office/drawing/2014/main" id="{F82A1DB8-0AE7-4E17-B07B-FCF45B85EE17}"/>
              </a:ext>
            </a:extLst>
          </p:cNvPr>
          <p:cNvSpPr>
            <a:spLocks noGrp="1"/>
          </p:cNvSpPr>
          <p:nvPr>
            <p:ph type="pic" sz="quarter" idx="15"/>
          </p:nvPr>
        </p:nvSpPr>
        <p:spPr>
          <a:xfrm>
            <a:off x="6661976" y="1993392"/>
            <a:ext cx="1691640" cy="1435608"/>
          </a:xfrm>
          <a:solidFill>
            <a:schemeClr val="accent5"/>
          </a:solidFill>
        </p:spPr>
        <p:txBody>
          <a:bodyPr>
            <a:noAutofit/>
          </a:bodyPr>
          <a:lstStyle/>
          <a:p>
            <a:r>
              <a:rPr lang="en-US"/>
              <a:t>Click icon to add picture</a:t>
            </a:r>
            <a:endParaRPr lang="en-US" dirty="0"/>
          </a:p>
        </p:txBody>
      </p:sp>
      <p:sp>
        <p:nvSpPr>
          <p:cNvPr id="59" name="Picture Placeholder 55">
            <a:extLst>
              <a:ext uri="{FF2B5EF4-FFF2-40B4-BE49-F238E27FC236}">
                <a16:creationId xmlns:a16="http://schemas.microsoft.com/office/drawing/2014/main" id="{A83EEB6C-83B7-471D-B5A4-4071534048D2}"/>
              </a:ext>
            </a:extLst>
          </p:cNvPr>
          <p:cNvSpPr>
            <a:spLocks noGrp="1"/>
          </p:cNvSpPr>
          <p:nvPr>
            <p:ph type="pic" sz="quarter" idx="16"/>
          </p:nvPr>
        </p:nvSpPr>
        <p:spPr>
          <a:xfrm>
            <a:off x="9485568" y="1990724"/>
            <a:ext cx="1691640" cy="1435608"/>
          </a:xfrm>
          <a:solidFill>
            <a:schemeClr val="accent5"/>
          </a:solidFill>
        </p:spPr>
        <p:txBody>
          <a:bodyPr>
            <a:noAutofit/>
          </a:bodyPr>
          <a:lstStyle/>
          <a:p>
            <a:r>
              <a:rPr lang="en-US"/>
              <a:t>Click icon to add picture</a:t>
            </a:r>
          </a:p>
        </p:txBody>
      </p:sp>
      <p:sp>
        <p:nvSpPr>
          <p:cNvPr id="63" name="Text Placeholder 62">
            <a:extLst>
              <a:ext uri="{FF2B5EF4-FFF2-40B4-BE49-F238E27FC236}">
                <a16:creationId xmlns:a16="http://schemas.microsoft.com/office/drawing/2014/main" id="{17A96A8C-F792-485A-9BB9-4DEDCA0CE6B8}"/>
              </a:ext>
            </a:extLst>
          </p:cNvPr>
          <p:cNvSpPr>
            <a:spLocks noGrp="1"/>
          </p:cNvSpPr>
          <p:nvPr>
            <p:ph type="body" sz="quarter" idx="18" hasCustomPrompt="1"/>
          </p:nvPr>
        </p:nvSpPr>
        <p:spPr>
          <a:xfrm>
            <a:off x="1079500" y="3781425"/>
            <a:ext cx="1711325" cy="365760"/>
          </a:xfrm>
        </p:spPr>
        <p:txBody>
          <a:bodyPr>
            <a:noAutofit/>
          </a:bodyPr>
          <a:lstStyle>
            <a:lvl1pPr>
              <a:buNone/>
              <a:defRPr sz="2000" b="1"/>
            </a:lvl1pPr>
          </a:lstStyle>
          <a:p>
            <a:pPr lvl="0"/>
            <a:r>
              <a:rPr lang="en-US" dirty="0"/>
              <a:t>Name</a:t>
            </a:r>
          </a:p>
        </p:txBody>
      </p:sp>
      <p:sp>
        <p:nvSpPr>
          <p:cNvPr id="61" name="Text Placeholder 60">
            <a:extLst>
              <a:ext uri="{FF2B5EF4-FFF2-40B4-BE49-F238E27FC236}">
                <a16:creationId xmlns:a16="http://schemas.microsoft.com/office/drawing/2014/main" id="{6C65AE07-519E-4E3B-8521-621C8343914D}"/>
              </a:ext>
            </a:extLst>
          </p:cNvPr>
          <p:cNvSpPr>
            <a:spLocks noGrp="1"/>
          </p:cNvSpPr>
          <p:nvPr>
            <p:ph type="body" sz="quarter" idx="17" hasCustomPrompt="1"/>
          </p:nvPr>
        </p:nvSpPr>
        <p:spPr>
          <a:xfrm>
            <a:off x="1078733" y="4232949"/>
            <a:ext cx="1711572" cy="638175"/>
          </a:xfrm>
        </p:spPr>
        <p:txBody>
          <a:bodyPr>
            <a:noAutofit/>
          </a:bodyPr>
          <a:lstStyle>
            <a:lvl1pPr>
              <a:buNone/>
              <a:defRPr sz="1800"/>
            </a:lvl1pPr>
          </a:lstStyle>
          <a:p>
            <a:pPr lvl="0"/>
            <a:r>
              <a:rPr lang="en-US" dirty="0"/>
              <a:t>Title</a:t>
            </a:r>
          </a:p>
        </p:txBody>
      </p:sp>
      <p:sp>
        <p:nvSpPr>
          <p:cNvPr id="65" name="Text Placeholder 62">
            <a:extLst>
              <a:ext uri="{FF2B5EF4-FFF2-40B4-BE49-F238E27FC236}">
                <a16:creationId xmlns:a16="http://schemas.microsoft.com/office/drawing/2014/main" id="{FB878318-C287-428B-8105-429BC4B03F55}"/>
              </a:ext>
            </a:extLst>
          </p:cNvPr>
          <p:cNvSpPr>
            <a:spLocks noGrp="1"/>
          </p:cNvSpPr>
          <p:nvPr>
            <p:ph type="body" sz="quarter" idx="20" hasCustomPrompt="1"/>
          </p:nvPr>
        </p:nvSpPr>
        <p:spPr>
          <a:xfrm>
            <a:off x="3839151" y="3781425"/>
            <a:ext cx="1711325" cy="365760"/>
          </a:xfrm>
        </p:spPr>
        <p:txBody>
          <a:bodyPr>
            <a:noAutofit/>
          </a:bodyPr>
          <a:lstStyle>
            <a:lvl1pPr>
              <a:buNone/>
              <a:defRPr sz="2000" b="1"/>
            </a:lvl1pPr>
          </a:lstStyle>
          <a:p>
            <a:pPr lvl="0"/>
            <a:r>
              <a:rPr lang="en-US" dirty="0"/>
              <a:t>Name</a:t>
            </a:r>
          </a:p>
        </p:txBody>
      </p:sp>
      <p:sp>
        <p:nvSpPr>
          <p:cNvPr id="64" name="Text Placeholder 60">
            <a:extLst>
              <a:ext uri="{FF2B5EF4-FFF2-40B4-BE49-F238E27FC236}">
                <a16:creationId xmlns:a16="http://schemas.microsoft.com/office/drawing/2014/main" id="{1465E516-2CEF-4F9E-9375-7D41DCFCBB41}"/>
              </a:ext>
            </a:extLst>
          </p:cNvPr>
          <p:cNvSpPr>
            <a:spLocks noGrp="1"/>
          </p:cNvSpPr>
          <p:nvPr>
            <p:ph type="body" sz="quarter" idx="19" hasCustomPrompt="1"/>
          </p:nvPr>
        </p:nvSpPr>
        <p:spPr>
          <a:xfrm>
            <a:off x="3838384" y="4232949"/>
            <a:ext cx="1711572" cy="638175"/>
          </a:xfrm>
        </p:spPr>
        <p:txBody>
          <a:bodyPr>
            <a:noAutofit/>
          </a:bodyPr>
          <a:lstStyle>
            <a:lvl1pPr>
              <a:buNone/>
              <a:defRPr sz="1800"/>
            </a:lvl1pPr>
          </a:lstStyle>
          <a:p>
            <a:pPr lvl="0"/>
            <a:r>
              <a:rPr lang="en-US" dirty="0"/>
              <a:t>Title</a:t>
            </a:r>
          </a:p>
        </p:txBody>
      </p:sp>
      <p:sp>
        <p:nvSpPr>
          <p:cNvPr id="67" name="Text Placeholder 62">
            <a:extLst>
              <a:ext uri="{FF2B5EF4-FFF2-40B4-BE49-F238E27FC236}">
                <a16:creationId xmlns:a16="http://schemas.microsoft.com/office/drawing/2014/main" id="{FE012CE3-36AA-4016-A88E-27BCFFEFD69F}"/>
              </a:ext>
            </a:extLst>
          </p:cNvPr>
          <p:cNvSpPr>
            <a:spLocks noGrp="1"/>
          </p:cNvSpPr>
          <p:nvPr>
            <p:ph type="body" sz="quarter" idx="22" hasCustomPrompt="1"/>
          </p:nvPr>
        </p:nvSpPr>
        <p:spPr>
          <a:xfrm>
            <a:off x="6662743" y="3781425"/>
            <a:ext cx="1711325" cy="365760"/>
          </a:xfrm>
        </p:spPr>
        <p:txBody>
          <a:bodyPr>
            <a:noAutofit/>
          </a:bodyPr>
          <a:lstStyle>
            <a:lvl1pPr>
              <a:buNone/>
              <a:defRPr sz="2000" b="1"/>
            </a:lvl1pPr>
          </a:lstStyle>
          <a:p>
            <a:pPr lvl="0"/>
            <a:r>
              <a:rPr lang="en-US" dirty="0"/>
              <a:t>Name</a:t>
            </a:r>
          </a:p>
        </p:txBody>
      </p:sp>
      <p:sp>
        <p:nvSpPr>
          <p:cNvPr id="66" name="Text Placeholder 60">
            <a:extLst>
              <a:ext uri="{FF2B5EF4-FFF2-40B4-BE49-F238E27FC236}">
                <a16:creationId xmlns:a16="http://schemas.microsoft.com/office/drawing/2014/main" id="{8D5671AF-0137-4226-8A84-2784817E519C}"/>
              </a:ext>
            </a:extLst>
          </p:cNvPr>
          <p:cNvSpPr>
            <a:spLocks noGrp="1"/>
          </p:cNvSpPr>
          <p:nvPr>
            <p:ph type="body" sz="quarter" idx="21" hasCustomPrompt="1"/>
          </p:nvPr>
        </p:nvSpPr>
        <p:spPr>
          <a:xfrm>
            <a:off x="6661976" y="4232949"/>
            <a:ext cx="1711572" cy="638175"/>
          </a:xfrm>
        </p:spPr>
        <p:txBody>
          <a:bodyPr>
            <a:noAutofit/>
          </a:bodyPr>
          <a:lstStyle>
            <a:lvl1pPr>
              <a:buNone/>
              <a:defRPr sz="1800"/>
            </a:lvl1pPr>
          </a:lstStyle>
          <a:p>
            <a:pPr lvl="0"/>
            <a:r>
              <a:rPr lang="en-US" dirty="0"/>
              <a:t>Title</a:t>
            </a:r>
          </a:p>
        </p:txBody>
      </p:sp>
      <p:sp>
        <p:nvSpPr>
          <p:cNvPr id="69" name="Text Placeholder 62">
            <a:extLst>
              <a:ext uri="{FF2B5EF4-FFF2-40B4-BE49-F238E27FC236}">
                <a16:creationId xmlns:a16="http://schemas.microsoft.com/office/drawing/2014/main" id="{DA1587F0-23BF-4FB8-B06C-2B0AA928E931}"/>
              </a:ext>
            </a:extLst>
          </p:cNvPr>
          <p:cNvSpPr>
            <a:spLocks noGrp="1"/>
          </p:cNvSpPr>
          <p:nvPr>
            <p:ph type="body" sz="quarter" idx="24" hasCustomPrompt="1"/>
          </p:nvPr>
        </p:nvSpPr>
        <p:spPr>
          <a:xfrm>
            <a:off x="9433112" y="3787288"/>
            <a:ext cx="1711325" cy="365760"/>
          </a:xfrm>
        </p:spPr>
        <p:txBody>
          <a:bodyPr>
            <a:noAutofit/>
          </a:bodyPr>
          <a:lstStyle>
            <a:lvl1pPr>
              <a:buNone/>
              <a:defRPr sz="2000" b="1"/>
            </a:lvl1pPr>
          </a:lstStyle>
          <a:p>
            <a:pPr lvl="0"/>
            <a:r>
              <a:rPr lang="en-US" dirty="0"/>
              <a:t>Name</a:t>
            </a:r>
          </a:p>
        </p:txBody>
      </p:sp>
      <p:sp>
        <p:nvSpPr>
          <p:cNvPr id="68" name="Text Placeholder 60">
            <a:extLst>
              <a:ext uri="{FF2B5EF4-FFF2-40B4-BE49-F238E27FC236}">
                <a16:creationId xmlns:a16="http://schemas.microsoft.com/office/drawing/2014/main" id="{565C0B22-B5E7-44BB-A17C-7FB5BB5D82BB}"/>
              </a:ext>
            </a:extLst>
          </p:cNvPr>
          <p:cNvSpPr>
            <a:spLocks noGrp="1"/>
          </p:cNvSpPr>
          <p:nvPr>
            <p:ph type="body" sz="quarter" idx="23" hasCustomPrompt="1"/>
          </p:nvPr>
        </p:nvSpPr>
        <p:spPr>
          <a:xfrm>
            <a:off x="9432345" y="4238812"/>
            <a:ext cx="1711572" cy="638175"/>
          </a:xfrm>
        </p:spPr>
        <p:txBody>
          <a:bodyPr>
            <a:noAutofit/>
          </a:bodyPr>
          <a:lstStyle>
            <a:lvl1pPr>
              <a:buNone/>
              <a:defRPr sz="1800"/>
            </a:lvl1pPr>
          </a:lstStyle>
          <a:p>
            <a:pPr lvl="0"/>
            <a:r>
              <a:rPr lang="en-US" dirty="0"/>
              <a:t>Title</a:t>
            </a:r>
          </a:p>
        </p:txBody>
      </p:sp>
      <p:sp>
        <p:nvSpPr>
          <p:cNvPr id="4" name="Date Placeholder 3">
            <a:extLst>
              <a:ext uri="{FF2B5EF4-FFF2-40B4-BE49-F238E27FC236}">
                <a16:creationId xmlns:a16="http://schemas.microsoft.com/office/drawing/2014/main" id="{D8661572-1A59-4E3B-BA65-3329E9468C69}"/>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AFEF84F1-99FE-4F0B-9E76-F581C2C1B6D9}"/>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97B2D769-16B1-43C4-BF14-3175533511ED}"/>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7157769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10_Content 2 column (comparison slide)">
    <p:spTree>
      <p:nvGrpSpPr>
        <p:cNvPr id="1" name=""/>
        <p:cNvGrpSpPr/>
        <p:nvPr/>
      </p:nvGrpSpPr>
      <p:grpSpPr>
        <a:xfrm>
          <a:off x="0" y="0"/>
          <a:ext cx="0" cy="0"/>
          <a:chOff x="0" y="0"/>
          <a:chExt cx="0" cy="0"/>
        </a:xfrm>
      </p:grpSpPr>
      <p:sp>
        <p:nvSpPr>
          <p:cNvPr id="12" name="Oval 11">
            <a:extLst>
              <a:ext uri="{FF2B5EF4-FFF2-40B4-BE49-F238E27FC236}">
                <a16:creationId xmlns:a16="http://schemas.microsoft.com/office/drawing/2014/main" id="{FD65A50E-2F73-4426-8586-9731AFA2D2E0}"/>
              </a:ext>
            </a:extLst>
          </p:cNvPr>
          <p:cNvSpPr>
            <a:spLocks noChangeAspect="1"/>
          </p:cNvSpPr>
          <p:nvPr/>
        </p:nvSpPr>
        <p:spPr>
          <a:xfrm>
            <a:off x="11091612" y="5893466"/>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1" name="Rectangle 10">
            <a:extLst>
              <a:ext uri="{FF2B5EF4-FFF2-40B4-BE49-F238E27FC236}">
                <a16:creationId xmlns:a16="http://schemas.microsoft.com/office/drawing/2014/main" id="{EB89C080-4102-49AE-BDA9-59A4A67E2486}"/>
              </a:ext>
            </a:extLst>
          </p:cNvPr>
          <p:cNvSpPr/>
          <p:nvPr/>
        </p:nvSpPr>
        <p:spPr>
          <a:xfrm>
            <a:off x="11451612" y="5827878"/>
            <a:ext cx="379049" cy="360000"/>
          </a:xfrm>
          <a:prstGeom prst="rect">
            <a:avLst/>
          </a:prstGeom>
          <a:solidFill>
            <a:schemeClr val="bg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2" name="Title 1">
            <a:extLst>
              <a:ext uri="{FF2B5EF4-FFF2-40B4-BE49-F238E27FC236}">
                <a16:creationId xmlns:a16="http://schemas.microsoft.com/office/drawing/2014/main" id="{DDE62014-F04C-495A-964E-6B888D49CDE9}"/>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555DF027-E633-44EE-ACA0-C205930AA93E}"/>
              </a:ext>
            </a:extLst>
          </p:cNvPr>
          <p:cNvSpPr>
            <a:spLocks noGrp="1"/>
          </p:cNvSpPr>
          <p:nvPr>
            <p:ph type="body" idx="1"/>
          </p:nvPr>
        </p:nvSpPr>
        <p:spPr>
          <a:xfrm>
            <a:off x="550864" y="1731375"/>
            <a:ext cx="5437186" cy="535354"/>
          </a:xfrm>
        </p:spPr>
        <p:txBody>
          <a:bodyPr anchor="b">
            <a:noAutofit/>
          </a:bodyPr>
          <a:lstStyle>
            <a:lvl1pPr marL="0" indent="0">
              <a:buNone/>
              <a:defRPr sz="14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A4F363-FEEF-4CD2-A18E-17AE8D485171}"/>
              </a:ext>
            </a:extLst>
          </p:cNvPr>
          <p:cNvSpPr>
            <a:spLocks noGrp="1"/>
          </p:cNvSpPr>
          <p:nvPr>
            <p:ph sz="half" idx="2"/>
          </p:nvPr>
        </p:nvSpPr>
        <p:spPr>
          <a:xfrm>
            <a:off x="550863" y="2427370"/>
            <a:ext cx="5429114"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34E50F8C-4D64-40FD-AE8C-6A1F3C2A84ED}"/>
              </a:ext>
            </a:extLst>
          </p:cNvPr>
          <p:cNvSpPr>
            <a:spLocks noGrp="1"/>
          </p:cNvSpPr>
          <p:nvPr>
            <p:ph type="body" sz="quarter" idx="3"/>
          </p:nvPr>
        </p:nvSpPr>
        <p:spPr>
          <a:xfrm>
            <a:off x="6212024" y="1731375"/>
            <a:ext cx="5436392" cy="535354"/>
          </a:xfrm>
        </p:spPr>
        <p:txBody>
          <a:bodyPr vert="horz" wrap="square" lIns="0" tIns="0" rIns="0" bIns="0" rtlCol="0" anchor="b">
            <a:noAutofit/>
          </a:bodyPr>
          <a:lstStyle>
            <a:lvl1pPr>
              <a:buNone/>
              <a:defRPr lang="en-US" sz="1400" b="0" cap="all" spc="200" baseline="0" dirty="0">
                <a:solidFill>
                  <a:schemeClr val="tx1"/>
                </a:solidFill>
              </a:defRPr>
            </a:lvl1pPr>
          </a:lstStyle>
          <a:p>
            <a:pPr marL="228600" lvl="0" indent="-228600"/>
            <a:r>
              <a:rPr lang="en-US"/>
              <a:t>Click to edit Master text styles</a:t>
            </a:r>
          </a:p>
        </p:txBody>
      </p:sp>
      <p:sp>
        <p:nvSpPr>
          <p:cNvPr id="6" name="Content Placeholder 5">
            <a:extLst>
              <a:ext uri="{FF2B5EF4-FFF2-40B4-BE49-F238E27FC236}">
                <a16:creationId xmlns:a16="http://schemas.microsoft.com/office/drawing/2014/main" id="{A7AC943E-DB2B-40E0-907F-8EA1404791DE}"/>
              </a:ext>
            </a:extLst>
          </p:cNvPr>
          <p:cNvSpPr>
            <a:spLocks noGrp="1"/>
          </p:cNvSpPr>
          <p:nvPr>
            <p:ph sz="quarter" idx="4"/>
          </p:nvPr>
        </p:nvSpPr>
        <p:spPr>
          <a:xfrm>
            <a:off x="6212023" y="2427370"/>
            <a:ext cx="5436391" cy="3515555"/>
          </a:xfrm>
        </p:spPr>
        <p:txBody>
          <a:bodyPr>
            <a:noAutofit/>
          </a:bodyPr>
          <a:lstStyle>
            <a:lvl1pPr>
              <a:defRPr sz="24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DCDCD5B-3F26-4AFA-8BD4-E5D8DD2AF494}"/>
              </a:ext>
            </a:extLst>
          </p:cNvPr>
          <p:cNvSpPr>
            <a:spLocks noGrp="1"/>
          </p:cNvSpPr>
          <p:nvPr>
            <p:ph type="dt" sz="half" idx="10"/>
          </p:nvPr>
        </p:nvSpPr>
        <p:spPr/>
        <p:txBody>
          <a:bodyPr>
            <a:noAutofit/>
          </a:bodyPr>
          <a:lstStyle/>
          <a:p>
            <a:r>
              <a:rPr lang="en-US"/>
              <a:t>Tuesday, February 2, 20XX</a:t>
            </a:r>
          </a:p>
        </p:txBody>
      </p:sp>
      <p:sp>
        <p:nvSpPr>
          <p:cNvPr id="8" name="Footer Placeholder 7">
            <a:extLst>
              <a:ext uri="{FF2B5EF4-FFF2-40B4-BE49-F238E27FC236}">
                <a16:creationId xmlns:a16="http://schemas.microsoft.com/office/drawing/2014/main" id="{3D10D1EE-83A0-4FB5-9B25-8A73DE891A87}"/>
              </a:ext>
            </a:extLst>
          </p:cNvPr>
          <p:cNvSpPr>
            <a:spLocks noGrp="1"/>
          </p:cNvSpPr>
          <p:nvPr>
            <p:ph type="ftr" sz="quarter" idx="11"/>
          </p:nvPr>
        </p:nvSpPr>
        <p:spPr/>
        <p:txBody>
          <a:bodyPr>
            <a:noAutofit/>
          </a:bodyPr>
          <a:lstStyle/>
          <a:p>
            <a:r>
              <a:rPr lang="en-US"/>
              <a:t>Sample Footer Text</a:t>
            </a:r>
          </a:p>
        </p:txBody>
      </p:sp>
      <p:sp>
        <p:nvSpPr>
          <p:cNvPr id="9" name="Slide Number Placeholder 8">
            <a:extLst>
              <a:ext uri="{FF2B5EF4-FFF2-40B4-BE49-F238E27FC236}">
                <a16:creationId xmlns:a16="http://schemas.microsoft.com/office/drawing/2014/main" id="{03031C35-2E5B-491D-85ED-DB42A4FE1623}"/>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670392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ontent 3 column">
    <p:spTree>
      <p:nvGrpSpPr>
        <p:cNvPr id="1" name=""/>
        <p:cNvGrpSpPr/>
        <p:nvPr/>
      </p:nvGrpSpPr>
      <p:grpSpPr>
        <a:xfrm>
          <a:off x="0" y="0"/>
          <a:ext cx="0" cy="0"/>
          <a:chOff x="0" y="0"/>
          <a:chExt cx="0" cy="0"/>
        </a:xfrm>
      </p:grpSpPr>
      <p:grpSp>
        <p:nvGrpSpPr>
          <p:cNvPr id="34" name="Group 33">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p:nvPr/>
        </p:nvGrpSpPr>
        <p:grpSpPr>
          <a:xfrm>
            <a:off x="137931" y="5260967"/>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19" name="Freeform: Shape 18">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ChangeAspect="1"/>
          </p:cNvSpPr>
          <p:nvPr/>
        </p:nvSpPr>
        <p:spPr>
          <a:xfrm rot="2700000">
            <a:off x="10834944" y="17126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p:nvPr/>
        </p:nvSpPr>
        <p:spPr>
          <a:xfrm rot="8100000">
            <a:off x="10849344" y="51834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5" name="Title 1">
            <a:extLst>
              <a:ext uri="{FF2B5EF4-FFF2-40B4-BE49-F238E27FC236}">
                <a16:creationId xmlns:a16="http://schemas.microsoft.com/office/drawing/2014/main" id="{EBCCE83C-72C8-4181-8D03-7CFB23A6FF2D}"/>
              </a:ext>
            </a:extLst>
          </p:cNvPr>
          <p:cNvSpPr>
            <a:spLocks noGrp="1"/>
          </p:cNvSpPr>
          <p:nvPr>
            <p:ph type="title"/>
          </p:nvPr>
        </p:nvSpPr>
        <p:spPr>
          <a:xfrm>
            <a:off x="550862" y="549275"/>
            <a:ext cx="11097551" cy="1332000"/>
          </a:xfrm>
        </p:spPr>
        <p:txBody>
          <a:bodyPr vert="horz" wrap="square" lIns="0" tIns="0" rIns="0" bIns="0" rtlCol="0" anchor="t" anchorCtr="0">
            <a:noAutofit/>
          </a:bodyPr>
          <a:lstStyle>
            <a:lvl1pPr>
              <a:defRPr lang="en-US" sz="4800" dirty="0"/>
            </a:lvl1pPr>
          </a:lstStyle>
          <a:p>
            <a:pPr lvl="0">
              <a:lnSpc>
                <a:spcPct val="100000"/>
              </a:lnSpc>
            </a:pPr>
            <a:r>
              <a:rPr lang="en-US"/>
              <a:t>Click to edit Master title style</a:t>
            </a:r>
            <a:endParaRPr lang="en-US" dirty="0"/>
          </a:p>
        </p:txBody>
      </p:sp>
      <p:sp>
        <p:nvSpPr>
          <p:cNvPr id="16" name="Text Placeholder 2">
            <a:extLst>
              <a:ext uri="{FF2B5EF4-FFF2-40B4-BE49-F238E27FC236}">
                <a16:creationId xmlns:a16="http://schemas.microsoft.com/office/drawing/2014/main" id="{C6FCDFCC-38D1-43A4-918F-491DBA6B2CF6}"/>
              </a:ext>
            </a:extLst>
          </p:cNvPr>
          <p:cNvSpPr>
            <a:spLocks noGrp="1"/>
          </p:cNvSpPr>
          <p:nvPr>
            <p:ph type="body" idx="1"/>
          </p:nvPr>
        </p:nvSpPr>
        <p:spPr>
          <a:xfrm>
            <a:off x="550864" y="1731375"/>
            <a:ext cx="3563936" cy="535354"/>
          </a:xfrm>
        </p:spPr>
        <p:txBody>
          <a:bodyPr anchor="b">
            <a:noAutofit/>
          </a:bodyPr>
          <a:lstStyle>
            <a:lvl1pPr marL="0" indent="0">
              <a:buNone/>
              <a:defRPr sz="2000" b="0" cap="all" spc="200" baseline="0">
                <a:solidFill>
                  <a:schemeClr val="tx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8A9CB740-8581-4D62-8481-7ECBBEDA7219}"/>
              </a:ext>
            </a:extLst>
          </p:cNvPr>
          <p:cNvSpPr>
            <a:spLocks noGrp="1"/>
          </p:cNvSpPr>
          <p:nvPr>
            <p:ph sz="half" idx="2"/>
          </p:nvPr>
        </p:nvSpPr>
        <p:spPr>
          <a:xfrm>
            <a:off x="559476" y="2432304"/>
            <a:ext cx="3563936" cy="3515555"/>
          </a:xfrm>
        </p:spPr>
        <p:txBody>
          <a:bodyPr>
            <a:no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4">
            <a:extLst>
              <a:ext uri="{FF2B5EF4-FFF2-40B4-BE49-F238E27FC236}">
                <a16:creationId xmlns:a16="http://schemas.microsoft.com/office/drawing/2014/main" id="{AB16E493-D962-46EC-BBB8-D7E68A640438}"/>
              </a:ext>
            </a:extLst>
          </p:cNvPr>
          <p:cNvSpPr>
            <a:spLocks noGrp="1"/>
          </p:cNvSpPr>
          <p:nvPr>
            <p:ph type="body" sz="quarter" idx="13"/>
          </p:nvPr>
        </p:nvSpPr>
        <p:spPr>
          <a:xfrm>
            <a:off x="4341573"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a:t>Click to edit Master text styles</a:t>
            </a:r>
          </a:p>
        </p:txBody>
      </p:sp>
      <p:sp>
        <p:nvSpPr>
          <p:cNvPr id="23" name="Content Placeholder 5">
            <a:extLst>
              <a:ext uri="{FF2B5EF4-FFF2-40B4-BE49-F238E27FC236}">
                <a16:creationId xmlns:a16="http://schemas.microsoft.com/office/drawing/2014/main" id="{88CC7C67-1BA6-42A6-B9D3-8EDF70A3DB38}"/>
              </a:ext>
            </a:extLst>
          </p:cNvPr>
          <p:cNvSpPr>
            <a:spLocks noGrp="1"/>
          </p:cNvSpPr>
          <p:nvPr>
            <p:ph sz="quarter" idx="14"/>
          </p:nvPr>
        </p:nvSpPr>
        <p:spPr>
          <a:xfrm>
            <a:off x="4341573"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4">
            <a:extLst>
              <a:ext uri="{FF2B5EF4-FFF2-40B4-BE49-F238E27FC236}">
                <a16:creationId xmlns:a16="http://schemas.microsoft.com/office/drawing/2014/main" id="{C17092A6-D0E6-4EF2-B3B8-AE35438D4D77}"/>
              </a:ext>
            </a:extLst>
          </p:cNvPr>
          <p:cNvSpPr>
            <a:spLocks noGrp="1"/>
          </p:cNvSpPr>
          <p:nvPr>
            <p:ph type="body" sz="quarter" idx="3" hasCustomPrompt="1"/>
          </p:nvPr>
        </p:nvSpPr>
        <p:spPr>
          <a:xfrm>
            <a:off x="8139659" y="1731375"/>
            <a:ext cx="3566160" cy="535354"/>
          </a:xfrm>
        </p:spPr>
        <p:txBody>
          <a:bodyPr vert="horz" wrap="square" lIns="0" tIns="0" rIns="0" bIns="0" rtlCol="0" anchor="b">
            <a:noAutofit/>
          </a:bodyPr>
          <a:lstStyle>
            <a:lvl1pPr>
              <a:buNone/>
              <a:defRPr lang="en-US" sz="2000" b="0" cap="all" spc="200" baseline="0" dirty="0">
                <a:solidFill>
                  <a:schemeClr val="tx1"/>
                </a:solidFill>
              </a:defRPr>
            </a:lvl1pPr>
          </a:lstStyle>
          <a:p>
            <a:pPr marL="228600" lvl="0" indent="-228600"/>
            <a:r>
              <a:rPr lang="en-US" dirty="0"/>
              <a:t>Click to EDIT</a:t>
            </a:r>
          </a:p>
        </p:txBody>
      </p:sp>
      <p:sp>
        <p:nvSpPr>
          <p:cNvPr id="21" name="Content Placeholder 5">
            <a:extLst>
              <a:ext uri="{FF2B5EF4-FFF2-40B4-BE49-F238E27FC236}">
                <a16:creationId xmlns:a16="http://schemas.microsoft.com/office/drawing/2014/main" id="{4534254A-2561-400F-87CB-18A8D3538124}"/>
              </a:ext>
            </a:extLst>
          </p:cNvPr>
          <p:cNvSpPr>
            <a:spLocks noGrp="1"/>
          </p:cNvSpPr>
          <p:nvPr>
            <p:ph sz="quarter" idx="4"/>
          </p:nvPr>
        </p:nvSpPr>
        <p:spPr>
          <a:xfrm>
            <a:off x="8139659" y="2427370"/>
            <a:ext cx="3508755" cy="3515555"/>
          </a:xfrm>
        </p:spPr>
        <p:txBody>
          <a:bodyPr>
            <a:noAutofit/>
          </a:bodyPr>
          <a:lstStyle>
            <a:lvl1pPr>
              <a:defRPr sz="1700"/>
            </a:lvl1pPr>
            <a:lvl2pPr>
              <a:defRPr sz="1700"/>
            </a:lvl2pPr>
            <a:lvl3pPr>
              <a:defRPr sz="1700"/>
            </a:lvl3pPr>
            <a:lvl4pPr>
              <a:defRPr sz="1700"/>
            </a:lvl4pPr>
            <a:lvl5pPr>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22852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2_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E949202B-67AE-417A-A336-DF5257FFDCF0}"/>
              </a:ext>
            </a:extLst>
          </p:cNvPr>
          <p:cNvSpPr>
            <a:spLocks noGrp="1"/>
          </p:cNvSpPr>
          <p:nvPr>
            <p:ph type="title"/>
          </p:nvPr>
        </p:nvSpPr>
        <p:spPr>
          <a:xfrm>
            <a:off x="550863" y="4508500"/>
            <a:ext cx="4500562" cy="1562959"/>
          </a:xfrm>
        </p:spPr>
        <p:txBody>
          <a:bodyPr wrap="square" anchor="t" anchorCtr="0">
            <a:noAutofit/>
          </a:bodyPr>
          <a:lstStyle/>
          <a:p>
            <a:r>
              <a:rPr lang="en-US"/>
              <a:t>Click to edit Master title style</a:t>
            </a:r>
          </a:p>
        </p:txBody>
      </p:sp>
      <p:sp>
        <p:nvSpPr>
          <p:cNvPr id="10" name="Picture Placeholder 9">
            <a:extLst>
              <a:ext uri="{FF2B5EF4-FFF2-40B4-BE49-F238E27FC236}">
                <a16:creationId xmlns:a16="http://schemas.microsoft.com/office/drawing/2014/main" id="{1786D546-2834-435F-950F-DCEFE654B3B1}"/>
              </a:ext>
            </a:extLst>
          </p:cNvPr>
          <p:cNvSpPr>
            <a:spLocks noGrp="1"/>
          </p:cNvSpPr>
          <p:nvPr>
            <p:ph type="pic" sz="quarter" idx="13"/>
          </p:nvPr>
        </p:nvSpPr>
        <p:spPr>
          <a:xfrm>
            <a:off x="0" y="0"/>
            <a:ext cx="12192000" cy="3776472"/>
          </a:xfrm>
          <a:solidFill>
            <a:schemeClr val="accent5"/>
          </a:solidFill>
        </p:spPr>
        <p:txBody>
          <a:bodyPr>
            <a:noAutofit/>
          </a:bodyPr>
          <a:lstStyle/>
          <a:p>
            <a:r>
              <a:rPr lang="en-US"/>
              <a:t>Click icon to add picture</a:t>
            </a:r>
          </a:p>
        </p:txBody>
      </p:sp>
      <p:sp>
        <p:nvSpPr>
          <p:cNvPr id="7" name="Content Placeholder 6">
            <a:extLst>
              <a:ext uri="{FF2B5EF4-FFF2-40B4-BE49-F238E27FC236}">
                <a16:creationId xmlns:a16="http://schemas.microsoft.com/office/drawing/2014/main" id="{3BD763BD-EAC5-4DB8-81AF-9743BB6A9576}"/>
              </a:ext>
            </a:extLst>
          </p:cNvPr>
          <p:cNvSpPr>
            <a:spLocks noGrp="1"/>
          </p:cNvSpPr>
          <p:nvPr>
            <p:ph sz="quarter" idx="15"/>
          </p:nvPr>
        </p:nvSpPr>
        <p:spPr>
          <a:xfrm>
            <a:off x="5262411" y="4508500"/>
            <a:ext cx="6221412" cy="1563688"/>
          </a:xfrm>
        </p:spPr>
        <p:txBody>
          <a:bodyPr>
            <a:noAutofit/>
          </a:bodyPr>
          <a:lstStyle>
            <a:lvl1pPr marL="0" indent="0">
              <a:buNone/>
              <a:defRPr sz="2000"/>
            </a:lvl1pPr>
            <a:lvl2pPr>
              <a:buNone/>
              <a:defRPr sz="1900"/>
            </a:lvl2pPr>
            <a:lvl3pPr>
              <a:buNone/>
              <a:defRPr sz="1900"/>
            </a:lvl3pPr>
            <a:lvl4pPr>
              <a:buNone/>
              <a:defRPr sz="1900"/>
            </a:lvl4pPr>
            <a:lvl5pPr>
              <a:buNone/>
              <a:defRPr sz="1900"/>
            </a:lvl5pPr>
          </a:lstStyle>
          <a:p>
            <a:pPr lvl="0"/>
            <a:r>
              <a:rPr lang="en-US"/>
              <a:t>Click to edit Master text styles</a:t>
            </a:r>
          </a:p>
        </p:txBody>
      </p:sp>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8" name="Oval 7">
            <a:extLst>
              <a:ext uri="{FF2B5EF4-FFF2-40B4-BE49-F238E27FC236}">
                <a16:creationId xmlns:a16="http://schemas.microsoft.com/office/drawing/2014/main" id="{446AF837-10C6-44A5-B8D6-960A57487B43}"/>
              </a:ext>
              <a:ext uri="{C183D7F6-B498-43B3-948B-1728B52AA6E4}">
                <adec:decorative xmlns:adec="http://schemas.microsoft.com/office/drawing/2017/decorative" val="1"/>
              </a:ext>
            </a:extLst>
          </p:cNvPr>
          <p:cNvSpPr>
            <a:spLocks noChangeAspect="1"/>
          </p:cNvSpPr>
          <p:nvPr userDrawn="1"/>
        </p:nvSpPr>
        <p:spPr>
          <a:xfrm>
            <a:off x="1225773" y="385222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14254770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3_Closing">
    <p:spTree>
      <p:nvGrpSpPr>
        <p:cNvPr id="1" name=""/>
        <p:cNvGrpSpPr/>
        <p:nvPr/>
      </p:nvGrpSpPr>
      <p:grpSpPr>
        <a:xfrm>
          <a:off x="0" y="0"/>
          <a:ext cx="0" cy="0"/>
          <a:chOff x="0" y="0"/>
          <a:chExt cx="0" cy="0"/>
        </a:xfrm>
      </p:grpSpPr>
      <p:sp>
        <p:nvSpPr>
          <p:cNvPr id="28" name="Title 1">
            <a:extLst>
              <a:ext uri="{FF2B5EF4-FFF2-40B4-BE49-F238E27FC236}">
                <a16:creationId xmlns:a16="http://schemas.microsoft.com/office/drawing/2014/main" id="{97246E34-E6EE-4BF3-A0D3-A20868B5A594}"/>
              </a:ext>
            </a:extLst>
          </p:cNvPr>
          <p:cNvSpPr>
            <a:spLocks noGrp="1"/>
          </p:cNvSpPr>
          <p:nvPr>
            <p:ph type="ctrTitle"/>
          </p:nvPr>
        </p:nvSpPr>
        <p:spPr>
          <a:xfrm>
            <a:off x="550863" y="549275"/>
            <a:ext cx="5437187" cy="2986234"/>
          </a:xfrm>
        </p:spPr>
        <p:txBody>
          <a:bodyPr anchor="b" anchorCtr="0">
            <a:noAutofit/>
          </a:bodyPr>
          <a:lstStyle/>
          <a:p>
            <a:r>
              <a:rPr lang="en-US"/>
              <a:t>Click to edit Master title style</a:t>
            </a:r>
            <a:endParaRPr lang="en-US" dirty="0"/>
          </a:p>
        </p:txBody>
      </p:sp>
      <p:sp>
        <p:nvSpPr>
          <p:cNvPr id="31" name="Subtitle 2">
            <a:extLst>
              <a:ext uri="{FF2B5EF4-FFF2-40B4-BE49-F238E27FC236}">
                <a16:creationId xmlns:a16="http://schemas.microsoft.com/office/drawing/2014/main" id="{45BE5FFB-47D1-4474-B6CA-C3C936DF285E}"/>
              </a:ext>
            </a:extLst>
          </p:cNvPr>
          <p:cNvSpPr>
            <a:spLocks noGrp="1"/>
          </p:cNvSpPr>
          <p:nvPr>
            <p:ph type="subTitle" idx="1"/>
          </p:nvPr>
        </p:nvSpPr>
        <p:spPr>
          <a:xfrm>
            <a:off x="550863" y="3827610"/>
            <a:ext cx="5437187" cy="2265216"/>
          </a:xfrm>
        </p:spPr>
        <p:txBody>
          <a:bodyPr>
            <a:noAutofit/>
          </a:bodyPr>
          <a:lstStyle>
            <a:lvl1pPr>
              <a:buNone/>
              <a:defRPr sz="2400"/>
            </a:lvl1pPr>
          </a:lstStyle>
          <a:p>
            <a:r>
              <a:rPr lang="en-US">
                <a:solidFill>
                  <a:schemeClr val="tx1">
                    <a:alpha val="60000"/>
                  </a:schemeClr>
                </a:solidFill>
              </a:rPr>
              <a:t>Click to edit Master subtitle style</a:t>
            </a:r>
            <a:endParaRPr lang="en-US" dirty="0">
              <a:solidFill>
                <a:schemeClr val="tx1">
                  <a:alpha val="60000"/>
                </a:schemeClr>
              </a:solidFill>
            </a:endParaRPr>
          </a:p>
        </p:txBody>
      </p:sp>
      <p:sp>
        <p:nvSpPr>
          <p:cNvPr id="40" name="Picture Placeholder 39">
            <a:extLst>
              <a:ext uri="{FF2B5EF4-FFF2-40B4-BE49-F238E27FC236}">
                <a16:creationId xmlns:a16="http://schemas.microsoft.com/office/drawing/2014/main" id="{008D9209-1A62-4AC3-BF92-94348A9BC06B}"/>
              </a:ext>
            </a:extLst>
          </p:cNvPr>
          <p:cNvSpPr>
            <a:spLocks noGrp="1"/>
          </p:cNvSpPr>
          <p:nvPr>
            <p:ph type="pic" sz="quarter" idx="15"/>
          </p:nvPr>
        </p:nvSpPr>
        <p:spPr>
          <a:xfrm>
            <a:off x="6556248" y="548640"/>
            <a:ext cx="5084064" cy="2880360"/>
          </a:xfrm>
          <a:solidFill>
            <a:schemeClr val="accent5"/>
          </a:solidFill>
        </p:spPr>
        <p:txBody>
          <a:bodyPr>
            <a:noAutofit/>
          </a:bodyPr>
          <a:lstStyle/>
          <a:p>
            <a:r>
              <a:rPr lang="en-US"/>
              <a:t>Click icon to add picture</a:t>
            </a:r>
            <a:endParaRPr lang="en-US" dirty="0"/>
          </a:p>
        </p:txBody>
      </p:sp>
      <p:sp>
        <p:nvSpPr>
          <p:cNvPr id="42" name="Picture Placeholder 41">
            <a:extLst>
              <a:ext uri="{FF2B5EF4-FFF2-40B4-BE49-F238E27FC236}">
                <a16:creationId xmlns:a16="http://schemas.microsoft.com/office/drawing/2014/main" id="{FADBFB6B-1787-4549-91B6-D748C66B13C6}"/>
              </a:ext>
            </a:extLst>
          </p:cNvPr>
          <p:cNvSpPr>
            <a:spLocks noGrp="1"/>
          </p:cNvSpPr>
          <p:nvPr>
            <p:ph type="pic" sz="quarter" idx="16"/>
          </p:nvPr>
        </p:nvSpPr>
        <p:spPr>
          <a:xfrm>
            <a:off x="6556248" y="3429000"/>
            <a:ext cx="5084064" cy="2880360"/>
          </a:xfrm>
          <a:solidFill>
            <a:schemeClr val="accent5"/>
          </a:solidFill>
        </p:spPr>
        <p:txBody>
          <a:bodyPr>
            <a:noAutofit/>
          </a:bodyPr>
          <a:lstStyle/>
          <a:p>
            <a:r>
              <a:rPr lang="en-US"/>
              <a:t>Click icon to add picture</a:t>
            </a:r>
          </a:p>
        </p:txBody>
      </p:sp>
      <p:grpSp>
        <p:nvGrpSpPr>
          <p:cNvPr id="43" name="Group 42">
            <a:extLst>
              <a:ext uri="{FF2B5EF4-FFF2-40B4-BE49-F238E27FC236}">
                <a16:creationId xmlns:a16="http://schemas.microsoft.com/office/drawing/2014/main" id="{06966E3E-9B30-4375-AC9A-23256CC87D25}"/>
              </a:ext>
              <a:ext uri="{C183D7F6-B498-43B3-948B-1728B52AA6E4}">
                <adec:decorative xmlns:adec="http://schemas.microsoft.com/office/drawing/2017/decorative" val="1"/>
              </a:ext>
            </a:extLst>
          </p:cNvPr>
          <p:cNvGrpSpPr/>
          <p:nvPr userDrawn="1"/>
        </p:nvGrpSpPr>
        <p:grpSpPr>
          <a:xfrm>
            <a:off x="11161347" y="125399"/>
            <a:ext cx="1404698" cy="1155641"/>
            <a:chOff x="11161347" y="125399"/>
            <a:chExt cx="1404698" cy="1155641"/>
          </a:xfrm>
        </p:grpSpPr>
        <p:sp>
          <p:nvSpPr>
            <p:cNvPr id="44" name="Freeform: Shape 43">
              <a:extLst>
                <a:ext uri="{FF2B5EF4-FFF2-40B4-BE49-F238E27FC236}">
                  <a16:creationId xmlns:a16="http://schemas.microsoft.com/office/drawing/2014/main" id="{4EBBC5A2-A37E-47DF-9230-9A75067F1883}"/>
                </a:ext>
              </a:extLst>
            </p:cNvPr>
            <p:cNvSpPr>
              <a:spLocks noChangeAspect="1"/>
            </p:cNvSpPr>
            <p:nvPr/>
          </p:nvSpPr>
          <p:spPr>
            <a:xfrm rot="18900000">
              <a:off x="11161347" y="125399"/>
              <a:ext cx="1341675" cy="926985"/>
            </a:xfrm>
            <a:custGeom>
              <a:avLst/>
              <a:gdLst>
                <a:gd name="connsiteX0" fmla="*/ 1049126 w 1341675"/>
                <a:gd name="connsiteY0" fmla="*/ 8962 h 926985"/>
                <a:gd name="connsiteX1" fmla="*/ 1341675 w 1341675"/>
                <a:gd name="connsiteY1" fmla="*/ 301511 h 926985"/>
                <a:gd name="connsiteX2" fmla="*/ 1130649 w 1341675"/>
                <a:gd name="connsiteY2" fmla="*/ 512537 h 926985"/>
                <a:gd name="connsiteX3" fmla="*/ 1107397 w 1341675"/>
                <a:gd name="connsiteY3" fmla="*/ 499917 h 926985"/>
                <a:gd name="connsiteX4" fmla="*/ 926985 w 1341675"/>
                <a:gd name="connsiteY4" fmla="*/ 463493 h 926985"/>
                <a:gd name="connsiteX5" fmla="*/ 463493 w 1341675"/>
                <a:gd name="connsiteY5" fmla="*/ 926985 h 926985"/>
                <a:gd name="connsiteX6" fmla="*/ 0 w 1341675"/>
                <a:gd name="connsiteY6" fmla="*/ 926985 h 926985"/>
                <a:gd name="connsiteX7" fmla="*/ 926985 w 1341675"/>
                <a:gd name="connsiteY7" fmla="*/ 0 h 926985"/>
                <a:gd name="connsiteX8" fmla="*/ 1021763 w 1341675"/>
                <a:gd name="connsiteY8" fmla="*/ 4786 h 926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41675" h="92698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bg2"/>
            </a:solidFill>
            <a:ln>
              <a:noFill/>
            </a:ln>
            <a:effectLst>
              <a:innerShdw blurRad="254000" dist="50800" dir="54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sp>
          <p:nvSpPr>
            <p:cNvPr id="45" name="Oval 44">
              <a:extLst>
                <a:ext uri="{FF2B5EF4-FFF2-40B4-BE49-F238E27FC236}">
                  <a16:creationId xmlns:a16="http://schemas.microsoft.com/office/drawing/2014/main" id="{11781B9A-C230-4FFC-90A8-E0571B1DEDA7}"/>
                </a:ext>
              </a:extLst>
            </p:cNvPr>
            <p:cNvSpPr/>
            <p:nvPr/>
          </p:nvSpPr>
          <p:spPr>
            <a:xfrm rot="2700000">
              <a:off x="11798454" y="994196"/>
              <a:ext cx="107098" cy="466589"/>
            </a:xfrm>
            <a:prstGeom prst="ellipse">
              <a:avLst/>
            </a:prstGeom>
            <a:solidFill>
              <a:schemeClr val="bg2"/>
            </a:solidFill>
            <a:ln>
              <a:noFill/>
            </a:ln>
            <a:effectLst>
              <a:innerShdw blurRad="63500" dist="2540000">
                <a:schemeClr val="accent1">
                  <a:lumMod val="40000"/>
                  <a:lumOff val="6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6" name="Freeform: Shape 45">
              <a:extLst>
                <a:ext uri="{FF2B5EF4-FFF2-40B4-BE49-F238E27FC236}">
                  <a16:creationId xmlns:a16="http://schemas.microsoft.com/office/drawing/2014/main" id="{3295925C-3570-40F1-B3CE-07D947ED4643}"/>
                </a:ext>
              </a:extLst>
            </p:cNvPr>
            <p:cNvSpPr>
              <a:spLocks noChangeAspect="1"/>
            </p:cNvSpPr>
            <p:nvPr/>
          </p:nvSpPr>
          <p:spPr>
            <a:xfrm rot="18900000">
              <a:off x="11228590" y="129580"/>
              <a:ext cx="1337455" cy="1042921"/>
            </a:xfrm>
            <a:custGeom>
              <a:avLst/>
              <a:gdLst>
                <a:gd name="connsiteX0" fmla="*/ 1084058 w 1337455"/>
                <a:gd name="connsiteY0" fmla="*/ 16081 h 1042921"/>
                <a:gd name="connsiteX1" fmla="*/ 1337455 w 1337455"/>
                <a:gd name="connsiteY1" fmla="*/ 269477 h 1042921"/>
                <a:gd name="connsiteX2" fmla="*/ 1060775 w 1337455"/>
                <a:gd name="connsiteY2" fmla="*/ 546158 h 1042921"/>
                <a:gd name="connsiteX3" fmla="*/ 1020394 w 1337455"/>
                <a:gd name="connsiteY3" fmla="*/ 532055 h 1042921"/>
                <a:gd name="connsiteX4" fmla="*/ 926985 w 1337455"/>
                <a:gd name="connsiteY4" fmla="*/ 521461 h 1042921"/>
                <a:gd name="connsiteX5" fmla="*/ 463492 w 1337455"/>
                <a:gd name="connsiteY5" fmla="*/ 1042921 h 1042921"/>
                <a:gd name="connsiteX6" fmla="*/ 0 w 1337455"/>
                <a:gd name="connsiteY6" fmla="*/ 1042921 h 1042921"/>
                <a:gd name="connsiteX7" fmla="*/ 926984 w 1337455"/>
                <a:gd name="connsiteY7" fmla="*/ 0 h 1042921"/>
                <a:gd name="connsiteX8" fmla="*/ 1021763 w 1337455"/>
                <a:gd name="connsiteY8" fmla="*/ 5384 h 1042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7455" h="1042921">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endParaRPr>
            </a:p>
          </p:txBody>
        </p:sp>
      </p:grpSp>
      <p:grpSp>
        <p:nvGrpSpPr>
          <p:cNvPr id="15" name="Group 14">
            <a:extLst>
              <a:ext uri="{FF2B5EF4-FFF2-40B4-BE49-F238E27FC236}">
                <a16:creationId xmlns:a16="http://schemas.microsoft.com/office/drawing/2014/main" id="{394664AE-6DC5-428F-9AC4-5A8F67571F72}"/>
              </a:ext>
              <a:ext uri="{C183D7F6-B498-43B3-948B-1728B52AA6E4}">
                <adec:decorative xmlns:adec="http://schemas.microsoft.com/office/drawing/2017/decorative" val="1"/>
              </a:ext>
            </a:extLst>
          </p:cNvPr>
          <p:cNvGrpSpPr/>
          <p:nvPr userDrawn="1"/>
        </p:nvGrpSpPr>
        <p:grpSpPr>
          <a:xfrm>
            <a:off x="594036" y="5610392"/>
            <a:ext cx="667802" cy="631474"/>
            <a:chOff x="10478914" y="1506691"/>
            <a:chExt cx="667802" cy="631474"/>
          </a:xfrm>
        </p:grpSpPr>
        <p:sp>
          <p:nvSpPr>
            <p:cNvPr id="16" name="Freeform: Shape 15">
              <a:extLst>
                <a:ext uri="{FF2B5EF4-FFF2-40B4-BE49-F238E27FC236}">
                  <a16:creationId xmlns:a16="http://schemas.microsoft.com/office/drawing/2014/main" id="{8288F304-7DF7-42FB-BD6F-D575128A1DDE}"/>
                </a:ext>
              </a:extLst>
            </p:cNvPr>
            <p:cNvSpPr>
              <a:spLocks noChangeAspect="1"/>
            </p:cNvSpPr>
            <p:nvPr/>
          </p:nvSpPr>
          <p:spPr>
            <a:xfrm rot="8100000">
              <a:off x="10606715" y="1506691"/>
              <a:ext cx="540001"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80000"/>
                    <a:lumOff val="20000"/>
                  </a:schemeClr>
                </a:gs>
                <a:gs pos="100000">
                  <a:schemeClr val="bg2"/>
                </a:gs>
              </a:gsLst>
              <a:lin ang="600000" scaled="0"/>
            </a:gradFill>
            <a:ln>
              <a:noFill/>
            </a:ln>
            <a:effectLst>
              <a:innerShdw blurRad="101600" dist="50800" dir="732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104835D9-7DE9-4DDD-A6C2-1C526822700A}"/>
                </a:ext>
              </a:extLst>
            </p:cNvPr>
            <p:cNvSpPr/>
            <p:nvPr/>
          </p:nvSpPr>
          <p:spPr>
            <a:xfrm rot="13500000">
              <a:off x="10613915" y="1424627"/>
              <a:ext cx="270000" cy="540001"/>
            </a:xfrm>
            <a:prstGeom prst="ellipse">
              <a:avLst/>
            </a:prstGeom>
            <a:solidFill>
              <a:schemeClr val="bg2">
                <a:lumMod val="90000"/>
                <a:lumOff val="10000"/>
              </a:schemeClr>
            </a:soli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5" name="Date Placeholder 4">
            <a:extLst>
              <a:ext uri="{FF2B5EF4-FFF2-40B4-BE49-F238E27FC236}">
                <a16:creationId xmlns:a16="http://schemas.microsoft.com/office/drawing/2014/main" id="{E57D2D6F-49E8-4217-A908-2D9E4358358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91C4440-6B8D-4A24-A807-8B1302A3DFAF}"/>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76CFE189-E20B-4108-B290-24442433651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7" name="Oval 16">
            <a:extLst>
              <a:ext uri="{FF2B5EF4-FFF2-40B4-BE49-F238E27FC236}">
                <a16:creationId xmlns:a16="http://schemas.microsoft.com/office/drawing/2014/main" id="{83C43C1C-00B3-40E0-B073-B8C56206D07D}"/>
              </a:ext>
              <a:ext uri="{C183D7F6-B498-43B3-948B-1728B52AA6E4}">
                <adec:decorative xmlns:adec="http://schemas.microsoft.com/office/drawing/2017/decorative" val="1"/>
              </a:ext>
            </a:extLst>
          </p:cNvPr>
          <p:cNvSpPr>
            <a:spLocks noChangeAspect="1"/>
          </p:cNvSpPr>
          <p:nvPr userDrawn="1"/>
        </p:nvSpPr>
        <p:spPr>
          <a:xfrm>
            <a:off x="5303845" y="5427212"/>
            <a:ext cx="1080000" cy="1080000"/>
          </a:xfrm>
          <a:prstGeom prst="ellipse">
            <a:avLst/>
          </a:prstGeom>
          <a:gradFill flip="none" rotWithShape="1">
            <a:gsLst>
              <a:gs pos="100000">
                <a:schemeClr val="bg2">
                  <a:lumMod val="50000"/>
                  <a:lumOff val="50000"/>
                </a:schemeClr>
              </a:gs>
              <a:gs pos="60000">
                <a:schemeClr val="bg2">
                  <a:lumMod val="100000"/>
                </a:schemeClr>
              </a:gs>
            </a:gsLst>
            <a:path path="circle">
              <a:fillToRect l="100000" b="100000"/>
            </a:path>
            <a:tileRect t="-100000" r="-100000"/>
          </a:gradFill>
          <a:ln>
            <a:noFill/>
          </a:ln>
          <a:effectLst>
            <a:innerShdw blurRad="254000" dist="127000" dir="2700000">
              <a:schemeClr val="accent1">
                <a:lumMod val="60000"/>
                <a:lumOff val="40000"/>
                <a:alpha val="4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Tree>
    <p:extLst>
      <p:ext uri="{BB962C8B-B14F-4D97-AF65-F5344CB8AC3E}">
        <p14:creationId xmlns:p14="http://schemas.microsoft.com/office/powerpoint/2010/main" val="7273191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577394-0A20-4CF6-9066-CFC2C1C9D30F}"/>
              </a:ext>
            </a:extLst>
          </p:cNvPr>
          <p:cNvSpPr>
            <a:spLocks noGrp="1"/>
          </p:cNvSpPr>
          <p:nvPr>
            <p:ph type="ctrTitle"/>
          </p:nvPr>
        </p:nvSpPr>
        <p:spPr>
          <a:xfrm>
            <a:off x="3359149" y="389840"/>
            <a:ext cx="8281987" cy="2954655"/>
          </a:xfrm>
        </p:spPr>
        <p:txBody>
          <a:bodyPr anchor="t" anchorCtr="0">
            <a:noAutofit/>
          </a:bodyPr>
          <a:lstStyle>
            <a:lvl1pPr algn="l">
              <a:lnSpc>
                <a:spcPct val="100000"/>
              </a:lnSpc>
              <a:defRPr sz="6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10971F-8922-4B23-9C80-0643D7E35026}"/>
              </a:ext>
            </a:extLst>
          </p:cNvPr>
          <p:cNvSpPr>
            <a:spLocks noGrp="1"/>
          </p:cNvSpPr>
          <p:nvPr>
            <p:ph type="subTitle" idx="1"/>
          </p:nvPr>
        </p:nvSpPr>
        <p:spPr>
          <a:xfrm>
            <a:off x="3359149" y="3536951"/>
            <a:ext cx="8281989" cy="2555874"/>
          </a:xfrm>
        </p:spPr>
        <p:txBody>
          <a:bodyPr>
            <a:noAutofit/>
          </a:bodyPr>
          <a:lstStyle>
            <a:lvl1pPr marL="0" indent="0" algn="l">
              <a:lnSpc>
                <a:spcPct val="100000"/>
              </a:lnSpc>
              <a:buNone/>
              <a:defRPr sz="2400">
                <a:solidFill>
                  <a:schemeClr val="tx1">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8B1BC074-1090-47AF-BDE8-3859BF574BA6}"/>
              </a:ext>
            </a:extLst>
          </p:cNvPr>
          <p:cNvSpPr>
            <a:spLocks noGrp="1"/>
          </p:cNvSpPr>
          <p:nvPr>
            <p:ph type="dt" sz="half" idx="10"/>
          </p:nvPr>
        </p:nvSpPr>
        <p:spPr/>
        <p:txBody>
          <a:bodyPr>
            <a:noAutofit/>
          </a:bodyPr>
          <a:lstStyle/>
          <a:p>
            <a:r>
              <a:rPr lang="en-US"/>
              <a:t>Tuesday, February 2, 20XX</a:t>
            </a:r>
            <a:endParaRPr lang="en-US" dirty="0"/>
          </a:p>
        </p:txBody>
      </p:sp>
      <p:sp>
        <p:nvSpPr>
          <p:cNvPr id="5" name="Footer Placeholder 4">
            <a:extLst>
              <a:ext uri="{FF2B5EF4-FFF2-40B4-BE49-F238E27FC236}">
                <a16:creationId xmlns:a16="http://schemas.microsoft.com/office/drawing/2014/main" id="{F1D6522F-D41A-4734-8BD1-BD6E5A37D04C}"/>
              </a:ext>
            </a:extLst>
          </p:cNvPr>
          <p:cNvSpPr>
            <a:spLocks noGrp="1"/>
          </p:cNvSpPr>
          <p:nvPr>
            <p:ph type="ftr" sz="quarter" idx="11"/>
          </p:nvPr>
        </p:nvSpPr>
        <p:spPr/>
        <p:txBody>
          <a:bodyPr>
            <a:noAutofit/>
          </a:bodyPr>
          <a:lstStyle/>
          <a:p>
            <a:r>
              <a:rPr lang="en-US"/>
              <a:t>Sample Footer Text</a:t>
            </a:r>
          </a:p>
        </p:txBody>
      </p:sp>
      <p:sp>
        <p:nvSpPr>
          <p:cNvPr id="6" name="Slide Number Placeholder 5">
            <a:extLst>
              <a:ext uri="{FF2B5EF4-FFF2-40B4-BE49-F238E27FC236}">
                <a16:creationId xmlns:a16="http://schemas.microsoft.com/office/drawing/2014/main" id="{D74D4206-406C-42A3-BBD4-44C04318093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
        <p:nvSpPr>
          <p:cNvPr id="19" name="Freeform: Shape 18">
            <a:extLst>
              <a:ext uri="{FF2B5EF4-FFF2-40B4-BE49-F238E27FC236}">
                <a16:creationId xmlns:a16="http://schemas.microsoft.com/office/drawing/2014/main" id="{82184FF4-7029-4ED7-813A-192E60608764}"/>
              </a:ext>
            </a:extLst>
          </p:cNvPr>
          <p:cNvSpPr>
            <a:spLocks noChangeAspect="1"/>
          </p:cNvSpPr>
          <p:nvPr/>
        </p:nvSpPr>
        <p:spPr>
          <a:xfrm rot="2700000">
            <a:off x="612445" y="481888"/>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Oval 19">
            <a:extLst>
              <a:ext uri="{FF2B5EF4-FFF2-40B4-BE49-F238E27FC236}">
                <a16:creationId xmlns:a16="http://schemas.microsoft.com/office/drawing/2014/main" id="{AAA7AB09-557C-41AD-9113-FF9F68FA1035}"/>
              </a:ext>
            </a:extLst>
          </p:cNvPr>
          <p:cNvSpPr/>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5" name="Oval 24">
            <a:extLst>
              <a:ext uri="{FF2B5EF4-FFF2-40B4-BE49-F238E27FC236}">
                <a16:creationId xmlns:a16="http://schemas.microsoft.com/office/drawing/2014/main" id="{EF99ECAA-1F11-4937-BBA6-51935AB44C9D}"/>
              </a:ext>
            </a:extLst>
          </p:cNvPr>
          <p:cNvSpPr>
            <a:spLocks noChangeAspect="1"/>
          </p:cNvSpPr>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34" name="Group 33">
            <a:extLst>
              <a:ext uri="{FF2B5EF4-FFF2-40B4-BE49-F238E27FC236}">
                <a16:creationId xmlns:a16="http://schemas.microsoft.com/office/drawing/2014/main" id="{79DE9FAB-6BBA-4CFE-B67D-77B47F01ECA4}"/>
              </a:ext>
            </a:extLst>
          </p:cNvPr>
          <p:cNvGrpSpPr/>
          <p:nvPr/>
        </p:nvGrpSpPr>
        <p:grpSpPr>
          <a:xfrm>
            <a:off x="1329952" y="4524379"/>
            <a:ext cx="1980001" cy="1363916"/>
            <a:chOff x="4879602" y="3781429"/>
            <a:chExt cx="1980001" cy="1363916"/>
          </a:xfrm>
        </p:grpSpPr>
        <p:sp>
          <p:nvSpPr>
            <p:cNvPr id="35" name="Freeform: Shape 34">
              <a:extLst>
                <a:ext uri="{FF2B5EF4-FFF2-40B4-BE49-F238E27FC236}">
                  <a16:creationId xmlns:a16="http://schemas.microsoft.com/office/drawing/2014/main" id="{79FAC916-D9BB-4794-81B4-7C47C67E850D}"/>
                </a:ext>
              </a:extLst>
            </p:cNvPr>
            <p:cNvSpPr>
              <a:spLocks noChangeAspect="1"/>
            </p:cNvSpPr>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6" name="Freeform: Shape 35">
              <a:extLst>
                <a:ext uri="{FF2B5EF4-FFF2-40B4-BE49-F238E27FC236}">
                  <a16:creationId xmlns:a16="http://schemas.microsoft.com/office/drawing/2014/main" id="{B5CA2231-7A65-4D16-8400-A210CC41DB73}"/>
                </a:ext>
              </a:extLst>
            </p:cNvPr>
            <p:cNvSpPr>
              <a:spLocks noChangeAspect="1"/>
            </p:cNvSpPr>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solidFill>
                  <a:schemeClr val="tx1"/>
                </a:solidFill>
              </a:endParaRPr>
            </a:p>
          </p:txBody>
        </p:sp>
        <p:sp>
          <p:nvSpPr>
            <p:cNvPr id="37" name="Oval 36">
              <a:extLst>
                <a:ext uri="{FF2B5EF4-FFF2-40B4-BE49-F238E27FC236}">
                  <a16:creationId xmlns:a16="http://schemas.microsoft.com/office/drawing/2014/main" id="{4B089C8C-B82B-4704-88E2-E857A5E21529}"/>
                </a:ext>
              </a:extLst>
            </p:cNvPr>
            <p:cNvSpPr/>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434B90C8-5B4D-456E-AD99-80EF748FDD72}"/>
                </a:ext>
              </a:extLst>
            </p:cNvPr>
            <p:cNvSpPr/>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Tree>
    <p:extLst>
      <p:ext uri="{BB962C8B-B14F-4D97-AF65-F5344CB8AC3E}">
        <p14:creationId xmlns:p14="http://schemas.microsoft.com/office/powerpoint/2010/main" val="34123629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2" name="Oval 21">
            <a:extLst>
              <a:ext uri="{FF2B5EF4-FFF2-40B4-BE49-F238E27FC236}">
                <a16:creationId xmlns:a16="http://schemas.microsoft.com/office/drawing/2014/main" id="{94729CA3-91C4-4A89-9448-A2F0E409177A}"/>
              </a:ext>
            </a:extLst>
          </p:cNvPr>
          <p:cNvSpPr>
            <a:spLocks noChangeAspect="1"/>
          </p:cNvSpPr>
          <p:nvPr/>
        </p:nvSpPr>
        <p:spPr>
          <a:xfrm>
            <a:off x="11069864" y="33337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13" name="Group 12">
            <a:extLst>
              <a:ext uri="{FF2B5EF4-FFF2-40B4-BE49-F238E27FC236}">
                <a16:creationId xmlns:a16="http://schemas.microsoft.com/office/drawing/2014/main" id="{168347B7-45FA-4A01-924D-DC385B720B3E}"/>
              </a:ext>
            </a:extLst>
          </p:cNvPr>
          <p:cNvGrpSpPr/>
          <p:nvPr/>
        </p:nvGrpSpPr>
        <p:grpSpPr>
          <a:xfrm>
            <a:off x="331786" y="5528198"/>
            <a:ext cx="631474" cy="667800"/>
            <a:chOff x="2994153" y="1378666"/>
            <a:chExt cx="631474" cy="667800"/>
          </a:xfrm>
        </p:grpSpPr>
        <p:sp>
          <p:nvSpPr>
            <p:cNvPr id="20" name="Freeform: Shape 19">
              <a:extLst>
                <a:ext uri="{FF2B5EF4-FFF2-40B4-BE49-F238E27FC236}">
                  <a16:creationId xmlns:a16="http://schemas.microsoft.com/office/drawing/2014/main" id="{31167DA1-25D1-4E60-A62E-42B6F56A96EC}"/>
                </a:ext>
              </a:extLst>
            </p:cNvPr>
            <p:cNvSpPr>
              <a:spLocks noChangeAspect="1"/>
            </p:cNvSpPr>
            <p:nvPr/>
          </p:nvSpPr>
          <p:spPr>
            <a:xfrm rot="2700000">
              <a:off x="3039890" y="1332929"/>
              <a:ext cx="540000" cy="631474"/>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6B7B7215-A661-477E-91D0-CDBE5564D2B9}"/>
                </a:ext>
              </a:extLst>
            </p:cNvPr>
            <p:cNvSpPr/>
            <p:nvPr/>
          </p:nvSpPr>
          <p:spPr>
            <a:xfrm rot="8100000">
              <a:off x="3047090" y="1506466"/>
              <a:ext cx="270000" cy="54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8978E540-142B-4A82-9C3F-E61BC190AEED}"/>
              </a:ext>
            </a:extLst>
          </p:cNvPr>
          <p:cNvSpPr>
            <a:spLocks noGrp="1"/>
          </p:cNvSpPr>
          <p:nvPr>
            <p:ph type="title"/>
          </p:nvPr>
        </p:nvSpPr>
        <p:spPr>
          <a:xfrm>
            <a:off x="550863" y="549275"/>
            <a:ext cx="11090274" cy="1332000"/>
          </a:xfrm>
        </p:spPr>
        <p:txBody>
          <a:bodyPr>
            <a:noAutofit/>
          </a:bodyPr>
          <a:lstStyle>
            <a:lvl1pPr>
              <a:lnSpc>
                <a:spcPct val="100000"/>
              </a:lnSpc>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2C6BF36-D4F5-4363-B440-BDAE50BBD4B6}"/>
              </a:ext>
            </a:extLst>
          </p:cNvPr>
          <p:cNvSpPr>
            <a:spLocks noGrp="1"/>
          </p:cNvSpPr>
          <p:nvPr>
            <p:ph sz="half" idx="1"/>
          </p:nvPr>
        </p:nvSpPr>
        <p:spPr>
          <a:xfrm>
            <a:off x="550862"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F8362910-87AA-4E67-992D-8D4822FD89FE}"/>
              </a:ext>
            </a:extLst>
          </p:cNvPr>
          <p:cNvSpPr>
            <a:spLocks noGrp="1"/>
          </p:cNvSpPr>
          <p:nvPr>
            <p:ph sz="half" idx="2"/>
          </p:nvPr>
        </p:nvSpPr>
        <p:spPr>
          <a:xfrm>
            <a:off x="6205538" y="2097175"/>
            <a:ext cx="5435600" cy="399565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BB99A8AF-0998-4613-B1D8-C14ECBFFDF67}"/>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66E44EAA-B8A9-4428-A9DF-1174DA940990}"/>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19E5C381-C899-4BF9-B584-2D78074D1CB2}"/>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617165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81B449-7B97-41DC-B23F-65EDCBD316A6}"/>
              </a:ext>
            </a:extLst>
          </p:cNvPr>
          <p:cNvSpPr>
            <a:spLocks noGrp="1"/>
          </p:cNvSpPr>
          <p:nvPr>
            <p:ph type="dt" sz="half" idx="10"/>
          </p:nvPr>
        </p:nvSpPr>
        <p:spPr/>
        <p:txBody>
          <a:bodyPr>
            <a:noAutofit/>
          </a:bodyPr>
          <a:lstStyle/>
          <a:p>
            <a:r>
              <a:rPr lang="en-US"/>
              <a:t>Tuesday, February 2, 20XX</a:t>
            </a:r>
          </a:p>
        </p:txBody>
      </p:sp>
      <p:sp>
        <p:nvSpPr>
          <p:cNvPr id="3" name="Footer Placeholder 2">
            <a:extLst>
              <a:ext uri="{FF2B5EF4-FFF2-40B4-BE49-F238E27FC236}">
                <a16:creationId xmlns:a16="http://schemas.microsoft.com/office/drawing/2014/main" id="{7C6B46D5-337B-4906-8412-4EEA3884FA7E}"/>
              </a:ext>
            </a:extLst>
          </p:cNvPr>
          <p:cNvSpPr>
            <a:spLocks noGrp="1"/>
          </p:cNvSpPr>
          <p:nvPr>
            <p:ph type="ftr" sz="quarter" idx="11"/>
          </p:nvPr>
        </p:nvSpPr>
        <p:spPr/>
        <p:txBody>
          <a:bodyPr>
            <a:noAutofit/>
          </a:bodyPr>
          <a:lstStyle/>
          <a:p>
            <a:r>
              <a:rPr lang="en-US"/>
              <a:t>Sample Footer Text</a:t>
            </a:r>
          </a:p>
        </p:txBody>
      </p:sp>
      <p:sp>
        <p:nvSpPr>
          <p:cNvPr id="4" name="Slide Number Placeholder 3">
            <a:extLst>
              <a:ext uri="{FF2B5EF4-FFF2-40B4-BE49-F238E27FC236}">
                <a16:creationId xmlns:a16="http://schemas.microsoft.com/office/drawing/2014/main" id="{E436F230-C9A7-407A-B923-873839C8D8A0}"/>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38583325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778B0BE9-88B0-4883-9BA9-CD594C400EC1}"/>
              </a:ext>
            </a:extLst>
          </p:cNvPr>
          <p:cNvGrpSpPr/>
          <p:nvPr/>
        </p:nvGrpSpPr>
        <p:grpSpPr>
          <a:xfrm>
            <a:off x="4949631" y="5111861"/>
            <a:ext cx="1262947" cy="1335600"/>
            <a:chOff x="2678417" y="2427951"/>
            <a:chExt cx="1262947" cy="1335600"/>
          </a:xfrm>
        </p:grpSpPr>
        <p:sp>
          <p:nvSpPr>
            <p:cNvPr id="11" name="Freeform: Shape 10">
              <a:extLst>
                <a:ext uri="{FF2B5EF4-FFF2-40B4-BE49-F238E27FC236}">
                  <a16:creationId xmlns:a16="http://schemas.microsoft.com/office/drawing/2014/main" id="{C59DCBF3-7AFA-4CD1-A918-BC6DDE674E6C}"/>
                </a:ext>
              </a:extLst>
            </p:cNvPr>
            <p:cNvSpPr>
              <a:spLocks noChangeAspect="1"/>
            </p:cNvSpPr>
            <p:nvPr/>
          </p:nvSpPr>
          <p:spPr>
            <a:xfrm rot="2700000">
              <a:off x="2769891" y="2336477"/>
              <a:ext cx="1080000" cy="1262947"/>
            </a:xfrm>
            <a:custGeom>
              <a:avLst/>
              <a:gdLst>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0 w 1080000"/>
                <a:gd name="connsiteY9" fmla="*/ 931034 h 1262947"/>
                <a:gd name="connsiteX0" fmla="*/ 540000 w 1080000"/>
                <a:gd name="connsiteY0" fmla="*/ 0 h 1262947"/>
                <a:gd name="connsiteX1" fmla="*/ 1080000 w 1080000"/>
                <a:gd name="connsiteY1" fmla="*/ 931034 h 1262947"/>
                <a:gd name="connsiteX2" fmla="*/ 1064374 w 1080000"/>
                <a:gd name="connsiteY2" fmla="*/ 931034 h 1262947"/>
                <a:gd name="connsiteX3" fmla="*/ 1069029 w 1080000"/>
                <a:gd name="connsiteY3" fmla="*/ 938533 h 1262947"/>
                <a:gd name="connsiteX4" fmla="*/ 1080000 w 1080000"/>
                <a:gd name="connsiteY4" fmla="*/ 992947 h 1262947"/>
                <a:gd name="connsiteX5" fmla="*/ 540000 w 1080000"/>
                <a:gd name="connsiteY5" fmla="*/ 1262947 h 1262947"/>
                <a:gd name="connsiteX6" fmla="*/ 0 w 1080000"/>
                <a:gd name="connsiteY6" fmla="*/ 992947 h 1262947"/>
                <a:gd name="connsiteX7" fmla="*/ 10971 w 1080000"/>
                <a:gd name="connsiteY7" fmla="*/ 938533 h 1262947"/>
                <a:gd name="connsiteX8" fmla="*/ 15626 w 1080000"/>
                <a:gd name="connsiteY8" fmla="*/ 931034 h 1262947"/>
                <a:gd name="connsiteX9" fmla="*/ 540000 w 1080000"/>
                <a:gd name="connsiteY9" fmla="*/ 0 h 1262947"/>
                <a:gd name="connsiteX0" fmla="*/ 540000 w 1080000"/>
                <a:gd name="connsiteY0" fmla="*/ 0 h 1262947"/>
                <a:gd name="connsiteX1" fmla="*/ 1064374 w 1080000"/>
                <a:gd name="connsiteY1" fmla="*/ 931034 h 1262947"/>
                <a:gd name="connsiteX2" fmla="*/ 1069029 w 1080000"/>
                <a:gd name="connsiteY2" fmla="*/ 938533 h 1262947"/>
                <a:gd name="connsiteX3" fmla="*/ 1080000 w 1080000"/>
                <a:gd name="connsiteY3" fmla="*/ 992947 h 1262947"/>
                <a:gd name="connsiteX4" fmla="*/ 540000 w 1080000"/>
                <a:gd name="connsiteY4" fmla="*/ 1262947 h 1262947"/>
                <a:gd name="connsiteX5" fmla="*/ 0 w 1080000"/>
                <a:gd name="connsiteY5" fmla="*/ 992947 h 1262947"/>
                <a:gd name="connsiteX6" fmla="*/ 10971 w 1080000"/>
                <a:gd name="connsiteY6" fmla="*/ 938533 h 1262947"/>
                <a:gd name="connsiteX7" fmla="*/ 15626 w 1080000"/>
                <a:gd name="connsiteY7" fmla="*/ 931034 h 1262947"/>
                <a:gd name="connsiteX8" fmla="*/ 540000 w 1080000"/>
                <a:gd name="connsiteY8" fmla="*/ 0 h 1262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2" name="Oval 11">
              <a:extLst>
                <a:ext uri="{FF2B5EF4-FFF2-40B4-BE49-F238E27FC236}">
                  <a16:creationId xmlns:a16="http://schemas.microsoft.com/office/drawing/2014/main" id="{06964A02-96E1-4654-9187-DDDE7409F75B}"/>
                </a:ext>
              </a:extLst>
            </p:cNvPr>
            <p:cNvSpPr/>
            <p:nvPr/>
          </p:nvSpPr>
          <p:spPr>
            <a:xfrm rot="8100000">
              <a:off x="2784291" y="2683551"/>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p:nvSpPr>
          <p:cNvPr id="2" name="Title 1">
            <a:extLst>
              <a:ext uri="{FF2B5EF4-FFF2-40B4-BE49-F238E27FC236}">
                <a16:creationId xmlns:a16="http://schemas.microsoft.com/office/drawing/2014/main" id="{BF3FF76C-A012-4CDA-8AE7-E9413955716A}"/>
              </a:ext>
            </a:extLst>
          </p:cNvPr>
          <p:cNvSpPr>
            <a:spLocks noGrp="1"/>
          </p:cNvSpPr>
          <p:nvPr>
            <p:ph type="title"/>
          </p:nvPr>
        </p:nvSpPr>
        <p:spPr>
          <a:xfrm>
            <a:off x="550863" y="549275"/>
            <a:ext cx="11090275" cy="984885"/>
          </a:xfrm>
        </p:spPr>
        <p:txBody>
          <a:bodyPr anchor="t">
            <a:noAutofit/>
          </a:bodyPr>
          <a:lstStyle>
            <a:lvl1pPr>
              <a:lnSpc>
                <a:spcPct val="100000"/>
              </a:lnSpc>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11A4C80-DC38-4641-924F-90D6078CF592}"/>
              </a:ext>
            </a:extLst>
          </p:cNvPr>
          <p:cNvSpPr>
            <a:spLocks noGrp="1"/>
          </p:cNvSpPr>
          <p:nvPr>
            <p:ph idx="1"/>
          </p:nvPr>
        </p:nvSpPr>
        <p:spPr>
          <a:xfrm>
            <a:off x="4295775" y="1750060"/>
            <a:ext cx="7345362" cy="4342765"/>
          </a:xfrm>
        </p:spPr>
        <p:txBody>
          <a:bodyPr>
            <a:no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82C42771-D3A7-4072-85DC-B7C5E530E8AA}"/>
              </a:ext>
            </a:extLst>
          </p:cNvPr>
          <p:cNvSpPr>
            <a:spLocks noGrp="1"/>
          </p:cNvSpPr>
          <p:nvPr>
            <p:ph type="body" sz="half" idx="2"/>
          </p:nvPr>
        </p:nvSpPr>
        <p:spPr>
          <a:xfrm>
            <a:off x="550863" y="1750060"/>
            <a:ext cx="3565525" cy="4342765"/>
          </a:xfrm>
        </p:spPr>
        <p:txBody>
          <a:bodyPr>
            <a:no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D47AB1-6EB5-4E2C-B4A7-42DC643E9FF9}"/>
              </a:ext>
            </a:extLst>
          </p:cNvPr>
          <p:cNvSpPr>
            <a:spLocks noGrp="1"/>
          </p:cNvSpPr>
          <p:nvPr>
            <p:ph type="dt" sz="half" idx="10"/>
          </p:nvPr>
        </p:nvSpPr>
        <p:spPr/>
        <p:txBody>
          <a:bodyPr>
            <a:noAutofit/>
          </a:bodyPr>
          <a:lstStyle/>
          <a:p>
            <a:r>
              <a:rPr lang="en-US"/>
              <a:t>Tuesday, February 2, 20XX</a:t>
            </a:r>
          </a:p>
        </p:txBody>
      </p:sp>
      <p:sp>
        <p:nvSpPr>
          <p:cNvPr id="6" name="Footer Placeholder 5">
            <a:extLst>
              <a:ext uri="{FF2B5EF4-FFF2-40B4-BE49-F238E27FC236}">
                <a16:creationId xmlns:a16="http://schemas.microsoft.com/office/drawing/2014/main" id="{5BA9D15F-B6ED-46E1-9840-0B625880EE4B}"/>
              </a:ext>
            </a:extLst>
          </p:cNvPr>
          <p:cNvSpPr>
            <a:spLocks noGrp="1"/>
          </p:cNvSpPr>
          <p:nvPr>
            <p:ph type="ftr" sz="quarter" idx="11"/>
          </p:nvPr>
        </p:nvSpPr>
        <p:spPr/>
        <p:txBody>
          <a:bodyPr>
            <a:noAutofit/>
          </a:bodyPr>
          <a:lstStyle/>
          <a:p>
            <a:r>
              <a:rPr lang="en-US"/>
              <a:t>Sample Footer Text</a:t>
            </a:r>
          </a:p>
        </p:txBody>
      </p:sp>
      <p:sp>
        <p:nvSpPr>
          <p:cNvPr id="7" name="Slide Number Placeholder 6">
            <a:extLst>
              <a:ext uri="{FF2B5EF4-FFF2-40B4-BE49-F238E27FC236}">
                <a16:creationId xmlns:a16="http://schemas.microsoft.com/office/drawing/2014/main" id="{CDAEB023-7A5E-4087-B75E-A38A80EE5D01}"/>
              </a:ext>
            </a:extLst>
          </p:cNvPr>
          <p:cNvSpPr>
            <a:spLocks noGrp="1"/>
          </p:cNvSpPr>
          <p:nvPr>
            <p:ph type="sldNum" sz="quarter" idx="12"/>
          </p:nvPr>
        </p:nvSpPr>
        <p:spPr/>
        <p:txBody>
          <a:bodyPr>
            <a:noAutofit/>
          </a:bodyPr>
          <a:lstStyle/>
          <a:p>
            <a:fld id="{DBA1B0FB-D917-4C8C-928F-313BD683BF39}" type="slidenum">
              <a:rPr lang="en-US" smtClean="0"/>
              <a:t>‹#›</a:t>
            </a:fld>
            <a:endParaRPr lang="en-US"/>
          </a:p>
        </p:txBody>
      </p:sp>
    </p:spTree>
    <p:extLst>
      <p:ext uri="{BB962C8B-B14F-4D97-AF65-F5344CB8AC3E}">
        <p14:creationId xmlns:p14="http://schemas.microsoft.com/office/powerpoint/2010/main" val="9835628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028302-E866-455D-8898-53623027543F}"/>
              </a:ext>
            </a:extLst>
          </p:cNvPr>
          <p:cNvSpPr>
            <a:spLocks noGrp="1"/>
          </p:cNvSpPr>
          <p:nvPr>
            <p:ph type="title"/>
          </p:nvPr>
        </p:nvSpPr>
        <p:spPr>
          <a:xfrm>
            <a:off x="550863" y="550800"/>
            <a:ext cx="11090275" cy="1333057"/>
          </a:xfrm>
          <a:prstGeom prst="rect">
            <a:avLst/>
          </a:prstGeom>
        </p:spPr>
        <p:txBody>
          <a:bodyPr vert="horz" wrap="square" lIns="0" tIns="0" rIns="0" bIns="0" rtlCol="0" anchor="t" anchorCtr="0">
            <a:noAutofit/>
          </a:bodyPr>
          <a:lstStyle/>
          <a:p>
            <a:pPr lvl="0">
              <a:lnSpc>
                <a:spcPct val="100000"/>
              </a:lnSpc>
            </a:pPr>
            <a:r>
              <a:rPr lang="en-US"/>
              <a:t>Click to edit Master title style</a:t>
            </a:r>
            <a:endParaRPr lang="en-US" dirty="0"/>
          </a:p>
        </p:txBody>
      </p:sp>
      <p:sp>
        <p:nvSpPr>
          <p:cNvPr id="3" name="Text Placeholder 2">
            <a:extLst>
              <a:ext uri="{FF2B5EF4-FFF2-40B4-BE49-F238E27FC236}">
                <a16:creationId xmlns:a16="http://schemas.microsoft.com/office/drawing/2014/main" id="{BC94E72B-F0CF-4BC4-B509-A1C4508BE435}"/>
              </a:ext>
            </a:extLst>
          </p:cNvPr>
          <p:cNvSpPr>
            <a:spLocks noGrp="1"/>
          </p:cNvSpPr>
          <p:nvPr>
            <p:ph type="body" idx="1"/>
          </p:nvPr>
        </p:nvSpPr>
        <p:spPr>
          <a:xfrm>
            <a:off x="550863" y="2113862"/>
            <a:ext cx="11091600" cy="3978963"/>
          </a:xfrm>
          <a:prstGeom prst="rect">
            <a:avLst/>
          </a:prstGeom>
        </p:spPr>
        <p:txBody>
          <a:bodyPr vert="horz" wrap="square"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4ACE49D-C22F-4540-AC09-E421D2A2EDBE}"/>
              </a:ext>
            </a:extLst>
          </p:cNvPr>
          <p:cNvSpPr>
            <a:spLocks noGrp="1"/>
          </p:cNvSpPr>
          <p:nvPr>
            <p:ph type="dt" sz="half" idx="2"/>
          </p:nvPr>
        </p:nvSpPr>
        <p:spPr>
          <a:xfrm>
            <a:off x="550863" y="6507212"/>
            <a:ext cx="262890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Tuesday, February 2, 20XX</a:t>
            </a:r>
            <a:endParaRPr lang="en-US" dirty="0"/>
          </a:p>
        </p:txBody>
      </p:sp>
      <p:sp>
        <p:nvSpPr>
          <p:cNvPr id="5" name="Footer Placeholder 4">
            <a:extLst>
              <a:ext uri="{FF2B5EF4-FFF2-40B4-BE49-F238E27FC236}">
                <a16:creationId xmlns:a16="http://schemas.microsoft.com/office/drawing/2014/main" id="{ACD5C3BE-317E-49E8-82B5-C8A7EC9C8A7E}"/>
              </a:ext>
            </a:extLst>
          </p:cNvPr>
          <p:cNvSpPr>
            <a:spLocks noGrp="1"/>
          </p:cNvSpPr>
          <p:nvPr>
            <p:ph type="ftr" sz="quarter" idx="3"/>
          </p:nvPr>
        </p:nvSpPr>
        <p:spPr>
          <a:xfrm>
            <a:off x="3359150" y="6507212"/>
            <a:ext cx="6379210" cy="153888"/>
          </a:xfrm>
          <a:prstGeom prst="rect">
            <a:avLst/>
          </a:prstGeom>
        </p:spPr>
        <p:txBody>
          <a:bodyPr vert="horz" wrap="square" lIns="0" tIns="0" rIns="0" bIns="0" rtlCol="0" anchor="ctr">
            <a:spAutoFit/>
          </a:bodyPr>
          <a:lstStyle>
            <a:lvl1pPr algn="l">
              <a:defRPr sz="1000">
                <a:solidFill>
                  <a:schemeClr val="tx1">
                    <a:lumMod val="65000"/>
                    <a:alpha val="80000"/>
                  </a:schemeClr>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45574E12-6C16-431F-B2CE-E4B15916BA05}"/>
              </a:ext>
            </a:extLst>
          </p:cNvPr>
          <p:cNvSpPr>
            <a:spLocks noGrp="1"/>
          </p:cNvSpPr>
          <p:nvPr>
            <p:ph type="sldNum" sz="quarter" idx="4"/>
          </p:nvPr>
        </p:nvSpPr>
        <p:spPr>
          <a:xfrm>
            <a:off x="9948863" y="6507212"/>
            <a:ext cx="1692274" cy="153888"/>
          </a:xfrm>
          <a:prstGeom prst="rect">
            <a:avLst/>
          </a:prstGeom>
        </p:spPr>
        <p:txBody>
          <a:bodyPr vert="horz" wrap="square" lIns="0" tIns="0" rIns="0" bIns="0" rtlCol="0" anchor="ctr">
            <a:spAutoFit/>
          </a:bodyPr>
          <a:lstStyle>
            <a:lvl1pPr algn="r">
              <a:defRPr sz="1000">
                <a:solidFill>
                  <a:schemeClr val="tx1">
                    <a:lumMod val="65000"/>
                    <a:alpha val="80000"/>
                  </a:schemeClr>
                </a:solidFill>
              </a:defRPr>
            </a:lvl1pPr>
          </a:lstStyle>
          <a:p>
            <a:fld id="{DBA1B0FB-D917-4C8C-928F-313BD683BF39}" type="slidenum">
              <a:rPr lang="en-US" smtClean="0"/>
              <a:pPr/>
              <a:t>‹#›</a:t>
            </a:fld>
            <a:endParaRPr lang="en-US"/>
          </a:p>
        </p:txBody>
      </p:sp>
    </p:spTree>
    <p:extLst>
      <p:ext uri="{BB962C8B-B14F-4D97-AF65-F5344CB8AC3E}">
        <p14:creationId xmlns:p14="http://schemas.microsoft.com/office/powerpoint/2010/main" val="2521255718"/>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33" r:id="rId3"/>
    <p:sldLayoutId id="2147483687" r:id="rId4"/>
    <p:sldLayoutId id="2147483734" r:id="rId5"/>
    <p:sldLayoutId id="2147483686" r:id="rId6"/>
    <p:sldLayoutId id="2147483696" r:id="rId7"/>
    <p:sldLayoutId id="2147483707" r:id="rId8"/>
    <p:sldLayoutId id="2147483689" r:id="rId9"/>
    <p:sldLayoutId id="2147483697" r:id="rId10"/>
    <p:sldLayoutId id="2147483731" r:id="rId11"/>
    <p:sldLayoutId id="2147483693" r:id="rId12"/>
    <p:sldLayoutId id="2147483685" r:id="rId13"/>
    <p:sldLayoutId id="2147483688" r:id="rId14"/>
    <p:sldLayoutId id="2147483691" r:id="rId15"/>
    <p:sldLayoutId id="2147483692" r:id="rId16"/>
  </p:sldLayoutIdLst>
  <p:hf hdr="0"/>
  <p:txStyles>
    <p:title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2" pos="3840">
          <p15:clr>
            <a:srgbClr val="F26B43"/>
          </p15:clr>
        </p15:guide>
        <p15:guide id="33" orient="horz" pos="2160">
          <p15:clr>
            <a:srgbClr val="F26B43"/>
          </p15:clr>
        </p15:guide>
        <p15:guide id="34" pos="347">
          <p15:clr>
            <a:srgbClr val="F26B43"/>
          </p15:clr>
        </p15:guide>
        <p15:guide id="35" pos="7333">
          <p15:clr>
            <a:srgbClr val="F26B43"/>
          </p15:clr>
        </p15:guide>
        <p15:guide id="36" orient="horz" pos="346">
          <p15:clr>
            <a:srgbClr val="F26B43"/>
          </p15:clr>
        </p15:guide>
        <p15:guide id="37" orient="horz" pos="3974">
          <p15:clr>
            <a:srgbClr val="F26B43"/>
          </p15:clr>
        </p15:guide>
        <p15:guide id="38" pos="824">
          <p15:clr>
            <a:srgbClr val="A4A3A4"/>
          </p15:clr>
        </p15:guide>
        <p15:guide id="39" pos="937">
          <p15:clr>
            <a:srgbClr val="A4A3A4"/>
          </p15:clr>
        </p15:guide>
        <p15:guide id="40" pos="1413">
          <p15:clr>
            <a:srgbClr val="A4A3A4"/>
          </p15:clr>
        </p15:guide>
        <p15:guide id="41" pos="1527">
          <p15:clr>
            <a:srgbClr val="A4A3A4"/>
          </p15:clr>
        </p15:guide>
        <p15:guide id="42" pos="2003">
          <p15:clr>
            <a:srgbClr val="A4A3A4"/>
          </p15:clr>
        </p15:guide>
        <p15:guide id="43" pos="2116">
          <p15:clr>
            <a:srgbClr val="A4A3A4"/>
          </p15:clr>
        </p15:guide>
        <p15:guide id="44" pos="2593">
          <p15:clr>
            <a:srgbClr val="A4A3A4"/>
          </p15:clr>
        </p15:guide>
        <p15:guide id="45" pos="2706">
          <p15:clr>
            <a:srgbClr val="A4A3A4"/>
          </p15:clr>
        </p15:guide>
        <p15:guide id="46" pos="3182">
          <p15:clr>
            <a:srgbClr val="A4A3A4"/>
          </p15:clr>
        </p15:guide>
        <p15:guide id="47" pos="3318">
          <p15:clr>
            <a:srgbClr val="A4A3A4"/>
          </p15:clr>
        </p15:guide>
        <p15:guide id="48" pos="3772">
          <p15:clr>
            <a:srgbClr val="A4A3A4"/>
          </p15:clr>
        </p15:guide>
        <p15:guide id="49" pos="3908">
          <p15:clr>
            <a:srgbClr val="A4A3A4"/>
          </p15:clr>
        </p15:guide>
        <p15:guide id="50" pos="4362">
          <p15:clr>
            <a:srgbClr val="A4A3A4"/>
          </p15:clr>
        </p15:guide>
        <p15:guide id="51" pos="4498">
          <p15:clr>
            <a:srgbClr val="A4A3A4"/>
          </p15:clr>
        </p15:guide>
        <p15:guide id="52" pos="4951">
          <p15:clr>
            <a:srgbClr val="A4A3A4"/>
          </p15:clr>
        </p15:guide>
        <p15:guide id="53" pos="5087">
          <p15:clr>
            <a:srgbClr val="A4A3A4"/>
          </p15:clr>
        </p15:guide>
        <p15:guide id="54" pos="5541">
          <p15:clr>
            <a:srgbClr val="A4A3A4"/>
          </p15:clr>
        </p15:guide>
        <p15:guide id="55" pos="5677">
          <p15:clr>
            <a:srgbClr val="A4A3A4"/>
          </p15:clr>
        </p15:guide>
        <p15:guide id="56" pos="6153">
          <p15:clr>
            <a:srgbClr val="A4A3A4"/>
          </p15:clr>
        </p15:guide>
        <p15:guide id="57" pos="6267">
          <p15:clr>
            <a:srgbClr val="A4A3A4"/>
          </p15:clr>
        </p15:guide>
        <p15:guide id="58" pos="6743">
          <p15:clr>
            <a:srgbClr val="A4A3A4"/>
          </p15:clr>
        </p15:guide>
        <p15:guide id="59" pos="6856">
          <p15:clr>
            <a:srgbClr val="A4A3A4"/>
          </p15:clr>
        </p15:guide>
        <p15:guide id="60" orient="horz" pos="3838">
          <p15:clr>
            <a:srgbClr val="A4A3A4"/>
          </p15:clr>
        </p15:guide>
        <p15:guide id="61" orient="horz" pos="2092">
          <p15:clr>
            <a:srgbClr val="A4A3A4"/>
          </p15:clr>
        </p15:guide>
        <p15:guide id="62" orient="horz" pos="2228">
          <p15:clr>
            <a:srgbClr val="A4A3A4"/>
          </p15:clr>
        </p15:guide>
        <p15:guide id="63" orient="horz" pos="845">
          <p15:clr>
            <a:srgbClr val="A4A3A4"/>
          </p15:clr>
        </p15:guide>
        <p15:guide id="64" orient="horz" pos="958">
          <p15:clr>
            <a:srgbClr val="A4A3A4"/>
          </p15:clr>
        </p15:guide>
        <p15:guide id="65" orient="horz" pos="1480">
          <p15:clr>
            <a:srgbClr val="A4A3A4"/>
          </p15:clr>
        </p15:guide>
        <p15:guide id="66" orient="horz" pos="1593">
          <p15:clr>
            <a:srgbClr val="A4A3A4"/>
          </p15:clr>
        </p15:guide>
        <p15:guide id="67" orient="horz" pos="2727">
          <p15:clr>
            <a:srgbClr val="A4A3A4"/>
          </p15:clr>
        </p15:guide>
        <p15:guide id="68" orient="horz" pos="2840">
          <p15:clr>
            <a:srgbClr val="A4A3A4"/>
          </p15:clr>
        </p15:guide>
        <p15:guide id="69" orient="horz" pos="3339">
          <p15:clr>
            <a:srgbClr val="A4A3A4"/>
          </p15:clr>
        </p15:guide>
        <p15:guide id="70" orient="horz" pos="3475">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15.jpg"/><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E938C-9D94-4B05-979A-D39FFC457291}"/>
              </a:ext>
            </a:extLst>
          </p:cNvPr>
          <p:cNvSpPr>
            <a:spLocks noGrp="1"/>
          </p:cNvSpPr>
          <p:nvPr>
            <p:ph type="ctrTitle"/>
          </p:nvPr>
        </p:nvSpPr>
        <p:spPr>
          <a:xfrm>
            <a:off x="7743039" y="1200648"/>
            <a:ext cx="4277511" cy="3457078"/>
          </a:xfrm>
        </p:spPr>
        <p:txBody>
          <a:bodyPr anchor="b" anchorCtr="0">
            <a:normAutofit fontScale="90000"/>
          </a:bodyPr>
          <a:lstStyle/>
          <a:p>
            <a:r>
              <a:rPr lang="en-US" dirty="0"/>
              <a:t>Assisting 500+ New Female Founder Startups in Queensland Australia by 2032</a:t>
            </a:r>
          </a:p>
        </p:txBody>
      </p:sp>
      <p:pic>
        <p:nvPicPr>
          <p:cNvPr id="14" name="Picture Placeholder 13" descr="Data Points Digital background">
            <a:extLst>
              <a:ext uri="{FF2B5EF4-FFF2-40B4-BE49-F238E27FC236}">
                <a16:creationId xmlns:a16="http://schemas.microsoft.com/office/drawing/2014/main" id="{9A8AD548-922D-4E1D-B19C-5F6E808B8160}"/>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7452360" cy="6858000"/>
          </a:xfrm>
        </p:spPr>
      </p:pic>
      <p:sp>
        <p:nvSpPr>
          <p:cNvPr id="3" name="Subtitle 2">
            <a:extLst>
              <a:ext uri="{FF2B5EF4-FFF2-40B4-BE49-F238E27FC236}">
                <a16:creationId xmlns:a16="http://schemas.microsoft.com/office/drawing/2014/main" id="{D9A11267-FC52-4990-8D98-010AFABA5544}"/>
              </a:ext>
            </a:extLst>
          </p:cNvPr>
          <p:cNvSpPr>
            <a:spLocks noGrp="1"/>
          </p:cNvSpPr>
          <p:nvPr>
            <p:ph type="body" sz="quarter" idx="14"/>
          </p:nvPr>
        </p:nvSpPr>
        <p:spPr>
          <a:xfrm>
            <a:off x="8006080" y="4876800"/>
            <a:ext cx="3565524" cy="928688"/>
          </a:xfrm>
        </p:spPr>
        <p:txBody>
          <a:bodyPr>
            <a:normAutofit/>
          </a:bodyPr>
          <a:lstStyle/>
          <a:p>
            <a:r>
              <a:rPr lang="en-US" dirty="0"/>
              <a:t>Presented By:</a:t>
            </a:r>
            <a:br>
              <a:rPr lang="en-US" dirty="0"/>
            </a:br>
            <a:r>
              <a:rPr lang="en-US" dirty="0"/>
              <a:t>  Luke Catalyst Nathan Hayes</a:t>
            </a:r>
          </a:p>
        </p:txBody>
      </p:sp>
      <p:sp>
        <p:nvSpPr>
          <p:cNvPr id="8" name="Title 1">
            <a:extLst>
              <a:ext uri="{FF2B5EF4-FFF2-40B4-BE49-F238E27FC236}">
                <a16:creationId xmlns:a16="http://schemas.microsoft.com/office/drawing/2014/main" id="{77CDC8DC-9C9F-4964-9D75-C7CE48BC72BB}"/>
              </a:ext>
            </a:extLst>
          </p:cNvPr>
          <p:cNvSpPr txBox="1">
            <a:spLocks/>
          </p:cNvSpPr>
          <p:nvPr/>
        </p:nvSpPr>
        <p:spPr>
          <a:xfrm>
            <a:off x="1494470" y="5177552"/>
            <a:ext cx="4463415" cy="327184"/>
          </a:xfrm>
          <a:prstGeom prst="rect">
            <a:avLst/>
          </a:prstGeom>
        </p:spPr>
        <p:txBody>
          <a:bodyPr vert="horz" wrap="square" lIns="0" tIns="0" rIns="0" bIns="0" rtlCol="0" anchor="b" anchorCtr="0">
            <a:normAutofit lnSpcReduction="10000"/>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pPr algn="ctr"/>
            <a:endParaRPr lang="en-GB" sz="2400" dirty="0"/>
          </a:p>
        </p:txBody>
      </p:sp>
      <p:sp>
        <p:nvSpPr>
          <p:cNvPr id="9" name="Subtitle 2">
            <a:extLst>
              <a:ext uri="{FF2B5EF4-FFF2-40B4-BE49-F238E27FC236}">
                <a16:creationId xmlns:a16="http://schemas.microsoft.com/office/drawing/2014/main" id="{E668F8B6-B1EC-46F3-AD5C-E239119660E2}"/>
              </a:ext>
            </a:extLst>
          </p:cNvPr>
          <p:cNvSpPr txBox="1">
            <a:spLocks/>
          </p:cNvSpPr>
          <p:nvPr/>
        </p:nvSpPr>
        <p:spPr>
          <a:xfrm>
            <a:off x="1253878" y="4876800"/>
            <a:ext cx="4944601" cy="327184"/>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None/>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t>Find Out More Here, Then Become A Founder.</a:t>
            </a:r>
          </a:p>
        </p:txBody>
      </p:sp>
      <p:sp>
        <p:nvSpPr>
          <p:cNvPr id="10" name="Footer Placeholder 13">
            <a:extLst>
              <a:ext uri="{FF2B5EF4-FFF2-40B4-BE49-F238E27FC236}">
                <a16:creationId xmlns:a16="http://schemas.microsoft.com/office/drawing/2014/main" id="{CB214098-7047-4D17-B59D-E035E460974F}"/>
              </a:ext>
            </a:extLst>
          </p:cNvPr>
          <p:cNvSpPr txBox="1">
            <a:spLocks/>
          </p:cNvSpPr>
          <p:nvPr/>
        </p:nvSpPr>
        <p:spPr>
          <a:xfrm>
            <a:off x="141317" y="6333916"/>
            <a:ext cx="11879234" cy="327184"/>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u="sng" dirty="0"/>
              <a:t>Disclaimer:</a:t>
            </a:r>
            <a:r>
              <a:rPr lang="en-US" dirty="0"/>
              <a:t>  All 100+ Start-ups will have female CEOs, plus have majority female executive.  All other genders are welcome.</a:t>
            </a:r>
          </a:p>
        </p:txBody>
      </p:sp>
      <p:pic>
        <p:nvPicPr>
          <p:cNvPr id="13" name="Picture 12" descr="A picture containing shape&#10;&#10;Description automatically generated">
            <a:extLst>
              <a:ext uri="{FF2B5EF4-FFF2-40B4-BE49-F238E27FC236}">
                <a16:creationId xmlns:a16="http://schemas.microsoft.com/office/drawing/2014/main" id="{7D4A5615-4E75-4E1C-8039-4302B9BD01FE}"/>
              </a:ext>
            </a:extLst>
          </p:cNvPr>
          <p:cNvPicPr>
            <a:picLocks noChangeAspect="1"/>
          </p:cNvPicPr>
          <p:nvPr/>
        </p:nvPicPr>
        <p:blipFill>
          <a:blip r:embed="rId4"/>
          <a:stretch>
            <a:fillRect/>
          </a:stretch>
        </p:blipFill>
        <p:spPr>
          <a:xfrm>
            <a:off x="2237660" y="196900"/>
            <a:ext cx="2977035" cy="4679900"/>
          </a:xfrm>
          <a:prstGeom prst="rect">
            <a:avLst/>
          </a:prstGeom>
        </p:spPr>
      </p:pic>
    </p:spTree>
    <p:extLst>
      <p:ext uri="{BB962C8B-B14F-4D97-AF65-F5344CB8AC3E}">
        <p14:creationId xmlns:p14="http://schemas.microsoft.com/office/powerpoint/2010/main" val="7528142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6426E-F6F6-4A7C-9181-8C3090996261}"/>
              </a:ext>
            </a:extLst>
          </p:cNvPr>
          <p:cNvSpPr>
            <a:spLocks noGrp="1"/>
          </p:cNvSpPr>
          <p:nvPr>
            <p:ph type="title"/>
          </p:nvPr>
        </p:nvSpPr>
        <p:spPr>
          <a:xfrm>
            <a:off x="550864" y="549275"/>
            <a:ext cx="4004358" cy="1997855"/>
          </a:xfrm>
        </p:spPr>
        <p:txBody>
          <a:bodyPr/>
          <a:lstStyle/>
          <a:p>
            <a:r>
              <a:rPr lang="en-US" dirty="0"/>
              <a:t>Brisbane City,</a:t>
            </a:r>
            <a:br>
              <a:rPr lang="en-US" dirty="0"/>
            </a:br>
            <a:r>
              <a:rPr lang="en-US" dirty="0"/>
              <a:t>Queensland.</a:t>
            </a:r>
          </a:p>
        </p:txBody>
      </p:sp>
      <p:sp>
        <p:nvSpPr>
          <p:cNvPr id="3" name="Content Placeholder 2">
            <a:extLst>
              <a:ext uri="{FF2B5EF4-FFF2-40B4-BE49-F238E27FC236}">
                <a16:creationId xmlns:a16="http://schemas.microsoft.com/office/drawing/2014/main" id="{D3B60D6F-4D0F-4D33-B2A7-159C8583FF00}"/>
              </a:ext>
            </a:extLst>
          </p:cNvPr>
          <p:cNvSpPr>
            <a:spLocks noGrp="1"/>
          </p:cNvSpPr>
          <p:nvPr>
            <p:ph idx="1"/>
          </p:nvPr>
        </p:nvSpPr>
        <p:spPr>
          <a:xfrm>
            <a:off x="550863" y="2677306"/>
            <a:ext cx="4396976" cy="3415519"/>
          </a:xfrm>
        </p:spPr>
        <p:txBody>
          <a:bodyPr/>
          <a:lstStyle/>
          <a:p>
            <a:r>
              <a:rPr lang="en-US" dirty="0"/>
              <a:t>1:  World Leading Ecosystems</a:t>
            </a:r>
          </a:p>
          <a:p>
            <a:r>
              <a:rPr lang="en-US" dirty="0"/>
              <a:t>2:  Worlds Biggest Moonshots</a:t>
            </a:r>
          </a:p>
          <a:p>
            <a:r>
              <a:rPr lang="en-US" dirty="0"/>
              <a:t>3:  Worlds Most Trustworthy AI</a:t>
            </a:r>
          </a:p>
          <a:p>
            <a:r>
              <a:rPr lang="en-US" dirty="0"/>
              <a:t>4:  Worlds Biggest Box Office Hits</a:t>
            </a:r>
          </a:p>
          <a:p>
            <a:r>
              <a:rPr lang="en-US" dirty="0"/>
              <a:t>5:  Worlds 1</a:t>
            </a:r>
            <a:r>
              <a:rPr lang="en-US" baseline="30000" dirty="0"/>
              <a:t>st</a:t>
            </a:r>
            <a:r>
              <a:rPr lang="en-US" dirty="0"/>
              <a:t> Autonomously Built City</a:t>
            </a:r>
          </a:p>
          <a:p>
            <a:endParaRPr lang="en-US" dirty="0"/>
          </a:p>
        </p:txBody>
      </p:sp>
      <p:pic>
        <p:nvPicPr>
          <p:cNvPr id="8" name="Picture Placeholder 7" descr="Digital Data">
            <a:extLst>
              <a:ext uri="{FF2B5EF4-FFF2-40B4-BE49-F238E27FC236}">
                <a16:creationId xmlns:a16="http://schemas.microsoft.com/office/drawing/2014/main" id="{06D2324F-3B7B-45EF-9584-C8EADD2C8C0B}"/>
              </a:ext>
            </a:extLst>
          </p:cNvPr>
          <p:cNvPicPr>
            <a:picLocks noGrp="1" noChangeAspect="1"/>
          </p:cNvPicPr>
          <p:nvPr>
            <p:ph type="pic" sz="quarter" idx="13"/>
          </p:nvPr>
        </p:nvPicPr>
        <p:blipFill rotWithShape="1">
          <a:blip r:embed="rId2" cstate="screen">
            <a:extLst>
              <a:ext uri="{28A0092B-C50C-407E-A947-70E740481C1C}">
                <a14:useLocalDpi xmlns:a14="http://schemas.microsoft.com/office/drawing/2010/main" val="0"/>
              </a:ext>
            </a:extLst>
          </a:blip>
          <a:srcRect/>
          <a:stretch/>
        </p:blipFill>
        <p:spPr>
          <a:xfrm>
            <a:off x="5208928" y="1596771"/>
            <a:ext cx="3448558" cy="3448558"/>
          </a:xfrm>
        </p:spPr>
      </p:pic>
      <p:pic>
        <p:nvPicPr>
          <p:cNvPr id="10" name="Picture Placeholder 9" descr="Data Points ">
            <a:extLst>
              <a:ext uri="{FF2B5EF4-FFF2-40B4-BE49-F238E27FC236}">
                <a16:creationId xmlns:a16="http://schemas.microsoft.com/office/drawing/2014/main" id="{71F862F9-0E8A-4DB9-8083-1C3AA6E5D777}"/>
              </a:ext>
            </a:extLst>
          </p:cNvPr>
          <p:cNvPicPr>
            <a:picLocks noGrp="1" noChangeAspect="1"/>
          </p:cNvPicPr>
          <p:nvPr>
            <p:ph type="pic" sz="quarter" idx="14"/>
          </p:nvPr>
        </p:nvPicPr>
        <p:blipFill rotWithShape="1">
          <a:blip r:embed="rId3" cstate="screen">
            <a:extLst>
              <a:ext uri="{28A0092B-C50C-407E-A947-70E740481C1C}">
                <a14:useLocalDpi xmlns:a14="http://schemas.microsoft.com/office/drawing/2010/main" val="0"/>
              </a:ext>
            </a:extLst>
          </a:blip>
          <a:srcRect/>
          <a:stretch/>
        </p:blipFill>
        <p:spPr>
          <a:xfrm>
            <a:off x="8918575" y="596392"/>
            <a:ext cx="2263776" cy="2263776"/>
          </a:xfrm>
        </p:spPr>
      </p:pic>
      <p:pic>
        <p:nvPicPr>
          <p:cNvPr id="12" name="Picture Placeholder 11" descr="Data Background">
            <a:extLst>
              <a:ext uri="{FF2B5EF4-FFF2-40B4-BE49-F238E27FC236}">
                <a16:creationId xmlns:a16="http://schemas.microsoft.com/office/drawing/2014/main" id="{A63F39B9-0715-40B5-8ECB-9B983F99C690}"/>
              </a:ext>
            </a:extLst>
          </p:cNvPr>
          <p:cNvPicPr>
            <a:picLocks noGrp="1" noChangeAspect="1"/>
          </p:cNvPicPr>
          <p:nvPr>
            <p:ph type="pic" sz="quarter" idx="15"/>
          </p:nvPr>
        </p:nvPicPr>
        <p:blipFill rotWithShape="1">
          <a:blip r:embed="rId4" cstate="screen">
            <a:extLst>
              <a:ext uri="{28A0092B-C50C-407E-A947-70E740481C1C}">
                <a14:useLocalDpi xmlns:a14="http://schemas.microsoft.com/office/drawing/2010/main" val="0"/>
              </a:ext>
            </a:extLst>
          </a:blip>
          <a:srcRect/>
          <a:stretch/>
        </p:blipFill>
        <p:spPr>
          <a:xfrm>
            <a:off x="9091612" y="3324733"/>
            <a:ext cx="2936876" cy="2936876"/>
          </a:xfrm>
        </p:spPr>
      </p:pic>
      <p:sp>
        <p:nvSpPr>
          <p:cNvPr id="14" name="Footer Placeholder 13">
            <a:extLst>
              <a:ext uri="{FF2B5EF4-FFF2-40B4-BE49-F238E27FC236}">
                <a16:creationId xmlns:a16="http://schemas.microsoft.com/office/drawing/2014/main" id="{B01DF4D0-78BC-4C8C-9570-26F0B225433A}"/>
              </a:ext>
            </a:extLst>
          </p:cNvPr>
          <p:cNvSpPr>
            <a:spLocks noGrp="1"/>
          </p:cNvSpPr>
          <p:nvPr>
            <p:ph type="ftr" sz="quarter" idx="11"/>
          </p:nvPr>
        </p:nvSpPr>
        <p:spPr>
          <a:xfrm>
            <a:off x="3359150" y="6507212"/>
            <a:ext cx="6379210" cy="153888"/>
          </a:xfrm>
        </p:spPr>
        <p:txBody>
          <a:bodyPr/>
          <a:lstStyle/>
          <a:p>
            <a:r>
              <a:rPr lang="en-US" dirty="0"/>
              <a:t>Brisbane and the South East Queensland Region are geographically blessed to be an ideal location for this initiative.</a:t>
            </a:r>
          </a:p>
        </p:txBody>
      </p:sp>
      <p:sp>
        <p:nvSpPr>
          <p:cNvPr id="15" name="Slide Number Placeholder 14">
            <a:extLst>
              <a:ext uri="{FF2B5EF4-FFF2-40B4-BE49-F238E27FC236}">
                <a16:creationId xmlns:a16="http://schemas.microsoft.com/office/drawing/2014/main" id="{3B199C97-F175-437D-8311-DB662925C06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2</a:t>
            </a:fld>
            <a:endParaRPr lang="en-US"/>
          </a:p>
        </p:txBody>
      </p:sp>
      <p:sp>
        <p:nvSpPr>
          <p:cNvPr id="11" name="Date Placeholder 13">
            <a:extLst>
              <a:ext uri="{FF2B5EF4-FFF2-40B4-BE49-F238E27FC236}">
                <a16:creationId xmlns:a16="http://schemas.microsoft.com/office/drawing/2014/main" id="{82583069-2A2D-452D-A847-B36F1086802A}"/>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Tree>
    <p:extLst>
      <p:ext uri="{BB962C8B-B14F-4D97-AF65-F5344CB8AC3E}">
        <p14:creationId xmlns:p14="http://schemas.microsoft.com/office/powerpoint/2010/main" val="23132348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550862" y="549275"/>
            <a:ext cx="11091600" cy="1332000"/>
          </a:xfrm>
        </p:spPr>
        <p:txBody>
          <a:bodyPr/>
          <a:lstStyle/>
          <a:p>
            <a:r>
              <a:rPr lang="en-US"/>
              <a:t>Start-up Timeline</a:t>
            </a:r>
            <a:endParaRPr lang="en-US" dirty="0"/>
          </a:p>
        </p:txBody>
      </p:sp>
      <p:graphicFrame>
        <p:nvGraphicFramePr>
          <p:cNvPr id="4" name="Content Placeholder 3" descr="Timeline Smart Art Placeholder ">
            <a:extLst>
              <a:ext uri="{FF2B5EF4-FFF2-40B4-BE49-F238E27FC236}">
                <a16:creationId xmlns:a16="http://schemas.microsoft.com/office/drawing/2014/main" id="{93897051-DA8D-4072-A594-51769F8D52F5}"/>
              </a:ext>
            </a:extLst>
          </p:cNvPr>
          <p:cNvGraphicFramePr>
            <a:graphicFrameLocks noGrp="1"/>
          </p:cNvGraphicFramePr>
          <p:nvPr>
            <p:ph idx="1"/>
            <p:extLst>
              <p:ext uri="{D42A27DB-BD31-4B8C-83A1-F6EECF244321}">
                <p14:modId xmlns:p14="http://schemas.microsoft.com/office/powerpoint/2010/main" val="3667455578"/>
              </p:ext>
            </p:extLst>
          </p:nvPr>
        </p:nvGraphicFramePr>
        <p:xfrm>
          <a:off x="550863" y="2112963"/>
          <a:ext cx="11090275" cy="397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a:extLst>
              <a:ext uri="{FF2B5EF4-FFF2-40B4-BE49-F238E27FC236}">
                <a16:creationId xmlns:a16="http://schemas.microsoft.com/office/drawing/2014/main" id="{920A7C57-D6C5-4BA0-AB3C-41D4E3436B0E}"/>
              </a:ext>
            </a:extLst>
          </p:cNvPr>
          <p:cNvSpPr>
            <a:spLocks noGrp="1"/>
          </p:cNvSpPr>
          <p:nvPr>
            <p:ph type="ftr" sz="quarter" idx="11"/>
          </p:nvPr>
        </p:nvSpPr>
        <p:spPr>
          <a:xfrm>
            <a:off x="2413591" y="6507212"/>
            <a:ext cx="8793125" cy="153888"/>
          </a:xfrm>
        </p:spPr>
        <p:txBody>
          <a:bodyPr/>
          <a:lstStyle/>
          <a:p>
            <a:r>
              <a:rPr lang="en-US" dirty="0"/>
              <a:t>This timeline is based on participants applying for an Australian Government initiative https://business.gov.au/grants-and-programs/boosting-female-founders#overview</a:t>
            </a:r>
          </a:p>
        </p:txBody>
      </p:sp>
      <p:sp>
        <p:nvSpPr>
          <p:cNvPr id="6" name="Slide Number Placeholder 5">
            <a:extLst>
              <a:ext uri="{FF2B5EF4-FFF2-40B4-BE49-F238E27FC236}">
                <a16:creationId xmlns:a16="http://schemas.microsoft.com/office/drawing/2014/main" id="{5E5CAC52-3FD1-464A-805A-B8F7AF04574A}"/>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3</a:t>
            </a:fld>
            <a:endParaRPr lang="en-US"/>
          </a:p>
        </p:txBody>
      </p:sp>
      <p:sp>
        <p:nvSpPr>
          <p:cNvPr id="9" name="Date Placeholder 13">
            <a:extLst>
              <a:ext uri="{FF2B5EF4-FFF2-40B4-BE49-F238E27FC236}">
                <a16:creationId xmlns:a16="http://schemas.microsoft.com/office/drawing/2014/main" id="{45EA6603-0D7E-460B-9A05-EA3B53F180DD}"/>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Tree>
    <p:extLst>
      <p:ext uri="{BB962C8B-B14F-4D97-AF65-F5344CB8AC3E}">
        <p14:creationId xmlns:p14="http://schemas.microsoft.com/office/powerpoint/2010/main" val="2624630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AD72D26-24EF-4CBD-9431-A558CB7CA906}"/>
              </a:ext>
            </a:extLst>
          </p:cNvPr>
          <p:cNvSpPr>
            <a:spLocks noGrp="1"/>
          </p:cNvSpPr>
          <p:nvPr>
            <p:ph type="title"/>
          </p:nvPr>
        </p:nvSpPr>
        <p:spPr>
          <a:xfrm>
            <a:off x="550862" y="549275"/>
            <a:ext cx="11091600" cy="1332000"/>
          </a:xfrm>
        </p:spPr>
        <p:txBody>
          <a:bodyPr/>
          <a:lstStyle/>
          <a:p>
            <a:r>
              <a:rPr lang="en-US" dirty="0"/>
              <a:t>Long View Timeline: 4 years</a:t>
            </a:r>
          </a:p>
        </p:txBody>
      </p:sp>
      <p:graphicFrame>
        <p:nvGraphicFramePr>
          <p:cNvPr id="4" name="Content Placeholder 3" descr="Timeline Smart Art Placeholder ">
            <a:extLst>
              <a:ext uri="{FF2B5EF4-FFF2-40B4-BE49-F238E27FC236}">
                <a16:creationId xmlns:a16="http://schemas.microsoft.com/office/drawing/2014/main" id="{93897051-DA8D-4072-A594-51769F8D52F5}"/>
              </a:ext>
            </a:extLst>
          </p:cNvPr>
          <p:cNvGraphicFramePr>
            <a:graphicFrameLocks noGrp="1"/>
          </p:cNvGraphicFramePr>
          <p:nvPr>
            <p:ph idx="1"/>
            <p:extLst>
              <p:ext uri="{D42A27DB-BD31-4B8C-83A1-F6EECF244321}">
                <p14:modId xmlns:p14="http://schemas.microsoft.com/office/powerpoint/2010/main" val="3018734197"/>
              </p:ext>
            </p:extLst>
          </p:nvPr>
        </p:nvGraphicFramePr>
        <p:xfrm>
          <a:off x="550863" y="2112963"/>
          <a:ext cx="11090275" cy="39798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Footer Placeholder 6">
            <a:extLst>
              <a:ext uri="{FF2B5EF4-FFF2-40B4-BE49-F238E27FC236}">
                <a16:creationId xmlns:a16="http://schemas.microsoft.com/office/drawing/2014/main" id="{920A7C57-D6C5-4BA0-AB3C-41D4E3436B0E}"/>
              </a:ext>
            </a:extLst>
          </p:cNvPr>
          <p:cNvSpPr>
            <a:spLocks noGrp="1"/>
          </p:cNvSpPr>
          <p:nvPr>
            <p:ph type="ftr" sz="quarter" idx="11"/>
          </p:nvPr>
        </p:nvSpPr>
        <p:spPr>
          <a:xfrm>
            <a:off x="2498651" y="6507212"/>
            <a:ext cx="8601740" cy="153888"/>
          </a:xfrm>
        </p:spPr>
        <p:txBody>
          <a:bodyPr/>
          <a:lstStyle/>
          <a:p>
            <a:r>
              <a:rPr lang="en-US" dirty="0"/>
              <a:t>Luke Hayes has a dream to create the worlds largest ever civilian organization in the shortest time ever by giving more time &amp; energy to joyful responsible abundance.</a:t>
            </a:r>
          </a:p>
        </p:txBody>
      </p:sp>
      <p:sp>
        <p:nvSpPr>
          <p:cNvPr id="8" name="Date Placeholder 13">
            <a:extLst>
              <a:ext uri="{FF2B5EF4-FFF2-40B4-BE49-F238E27FC236}">
                <a16:creationId xmlns:a16="http://schemas.microsoft.com/office/drawing/2014/main" id="{5E465F26-38A0-44EE-B239-A40F80A65FE0}"/>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
        <p:nvSpPr>
          <p:cNvPr id="9" name="Slide Number Placeholder 5">
            <a:extLst>
              <a:ext uri="{FF2B5EF4-FFF2-40B4-BE49-F238E27FC236}">
                <a16:creationId xmlns:a16="http://schemas.microsoft.com/office/drawing/2014/main" id="{945F3127-D56E-4A71-A239-A06CAB1C2D97}"/>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4</a:t>
            </a:fld>
            <a:endParaRPr lang="en-US" dirty="0"/>
          </a:p>
        </p:txBody>
      </p:sp>
    </p:spTree>
    <p:extLst>
      <p:ext uri="{BB962C8B-B14F-4D97-AF65-F5344CB8AC3E}">
        <p14:creationId xmlns:p14="http://schemas.microsoft.com/office/powerpoint/2010/main" val="13423076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mj-lt"/>
                <a:ea typeface="+mj-ea"/>
                <a:cs typeface="+mj-cs"/>
              </a:rPr>
              <a:t>World Leading Ecosystems</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a:lnSpc>
                <a:spcPct val="100000"/>
              </a:lnSpc>
              <a:buNone/>
            </a:pPr>
            <a:r>
              <a:rPr lang="en-US" kern="1200" dirty="0">
                <a:latin typeface="+mn-lt"/>
                <a:ea typeface="+mn-ea"/>
                <a:cs typeface="+mn-cs"/>
              </a:rPr>
              <a:t>Start-up Fluently, Sustain the Momentum, Flow-on Cascade and Next Generations.</a:t>
            </a:r>
            <a:endParaRPr lang="en-US" kern="1200" dirty="0">
              <a:solidFill>
                <a:schemeClr val="accent3">
                  <a:lumMod val="60000"/>
                  <a:lumOff val="40000"/>
                  <a:alpha val="60000"/>
                </a:schemeClr>
              </a:solidFill>
              <a:latin typeface="+mn-lt"/>
              <a:ea typeface="+mn-ea"/>
              <a:cs typeface="+mn-cs"/>
            </a:endParaRPr>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3009015" y="6499661"/>
            <a:ext cx="7783032" cy="153888"/>
          </a:xfrm>
        </p:spPr>
        <p:txBody>
          <a:bodyPr/>
          <a:lstStyle/>
          <a:p>
            <a:r>
              <a:rPr lang="en-US" dirty="0"/>
              <a:t>As a truly multicultural society with a desire to lead, we must overcome the final hurdles to integrate past, present and future into responsible unity.</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5</a:t>
            </a:fld>
            <a:endParaRPr lang="en-US"/>
          </a:p>
        </p:txBody>
      </p:sp>
      <p:sp>
        <p:nvSpPr>
          <p:cNvPr id="19" name="Date Placeholder 13">
            <a:extLst>
              <a:ext uri="{FF2B5EF4-FFF2-40B4-BE49-F238E27FC236}">
                <a16:creationId xmlns:a16="http://schemas.microsoft.com/office/drawing/2014/main" id="{F195E22C-63DD-4B1E-975E-D5EA8D493AC7}"/>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Tree>
    <p:extLst>
      <p:ext uri="{BB962C8B-B14F-4D97-AF65-F5344CB8AC3E}">
        <p14:creationId xmlns:p14="http://schemas.microsoft.com/office/powerpoint/2010/main" val="560021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mj-lt"/>
                <a:ea typeface="+mj-ea"/>
                <a:cs typeface="+mj-cs"/>
              </a:rPr>
              <a:t>Worlds Biggest Moonshots</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a:lnSpc>
                <a:spcPct val="100000"/>
              </a:lnSpc>
              <a:buNone/>
            </a:pPr>
            <a:r>
              <a:rPr lang="en-US" kern="1200" dirty="0">
                <a:latin typeface="+mn-lt"/>
                <a:ea typeface="+mn-ea"/>
                <a:cs typeface="+mn-cs"/>
              </a:rPr>
              <a:t>Dream BIG. Grow Them BIGGER. </a:t>
            </a:r>
            <a:br>
              <a:rPr lang="en-US" kern="1200" dirty="0">
                <a:latin typeface="+mn-lt"/>
                <a:ea typeface="+mn-ea"/>
                <a:cs typeface="+mn-cs"/>
              </a:rPr>
            </a:br>
            <a:r>
              <a:rPr lang="en-US" kern="1200" dirty="0">
                <a:latin typeface="+mn-lt"/>
                <a:ea typeface="+mn-ea"/>
                <a:cs typeface="+mn-cs"/>
              </a:rPr>
              <a:t>Scale Up 1</a:t>
            </a:r>
            <a:r>
              <a:rPr lang="en-US" kern="1200" baseline="30000" dirty="0">
                <a:latin typeface="+mn-lt"/>
                <a:ea typeface="+mn-ea"/>
                <a:cs typeface="+mn-cs"/>
              </a:rPr>
              <a:t>st</a:t>
            </a:r>
            <a:r>
              <a:rPr lang="en-US" kern="1200" dirty="0">
                <a:latin typeface="+mn-lt"/>
                <a:ea typeface="+mn-ea"/>
                <a:cs typeface="+mn-cs"/>
              </a:rPr>
              <a:t> Principals Thinking.</a:t>
            </a:r>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3359149" y="6420200"/>
            <a:ext cx="7400999" cy="317846"/>
          </a:xfrm>
        </p:spPr>
        <p:txBody>
          <a:bodyPr/>
          <a:lstStyle/>
          <a:p>
            <a:r>
              <a:rPr lang="en-US" dirty="0"/>
              <a:t>Australia is famous for ‘’Devil’s Advocate Thinkers” forcing innovators away from home to succeed. This Attitude Must Change!</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6</a:t>
            </a:fld>
            <a:endParaRPr lang="en-US"/>
          </a:p>
        </p:txBody>
      </p:sp>
      <p:sp>
        <p:nvSpPr>
          <p:cNvPr id="20" name="Date Placeholder 13">
            <a:extLst>
              <a:ext uri="{FF2B5EF4-FFF2-40B4-BE49-F238E27FC236}">
                <a16:creationId xmlns:a16="http://schemas.microsoft.com/office/drawing/2014/main" id="{810D2635-5E21-408C-975F-F101672CFAD6}"/>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Tree>
    <p:extLst>
      <p:ext uri="{BB962C8B-B14F-4D97-AF65-F5344CB8AC3E}">
        <p14:creationId xmlns:p14="http://schemas.microsoft.com/office/powerpoint/2010/main" val="304530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mj-lt"/>
                <a:ea typeface="+mj-ea"/>
                <a:cs typeface="+mj-cs"/>
              </a:rPr>
              <a:t>Worlds Most Trustworthy AI</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a:lnSpc>
                <a:spcPct val="100000"/>
              </a:lnSpc>
              <a:buNone/>
            </a:pPr>
            <a:r>
              <a:rPr lang="en-US" kern="1200" dirty="0">
                <a:latin typeface="+mn-lt"/>
                <a:ea typeface="+mn-ea"/>
                <a:cs typeface="+mn-cs"/>
              </a:rPr>
              <a:t>Aura of Intelligence in a Global Association for Joyful Responsible Abundance on Earth. </a:t>
            </a:r>
            <a:r>
              <a:rPr lang="en-US" kern="1200" dirty="0">
                <a:solidFill>
                  <a:schemeClr val="accent3">
                    <a:lumMod val="60000"/>
                    <a:lumOff val="40000"/>
                    <a:alpha val="60000"/>
                  </a:schemeClr>
                </a:solidFill>
                <a:latin typeface="+mn-lt"/>
                <a:ea typeface="+mn-ea"/>
                <a:cs typeface="+mn-cs"/>
              </a:rPr>
              <a:t>#AuraOfIntelligence #GAJRAearth</a:t>
            </a:r>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2747101" y="6476428"/>
            <a:ext cx="8395820" cy="153888"/>
          </a:xfrm>
        </p:spPr>
        <p:txBody>
          <a:bodyPr/>
          <a:lstStyle/>
          <a:p>
            <a:r>
              <a:rPr lang="en-US" dirty="0"/>
              <a:t>Luke Hayes has been envisioning pathways towards the most enlightened and enjoyable futures via AI for many years and all that is needed is public support.</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7</a:t>
            </a:fld>
            <a:endParaRPr lang="en-US"/>
          </a:p>
        </p:txBody>
      </p:sp>
      <p:sp>
        <p:nvSpPr>
          <p:cNvPr id="19" name="Date Placeholder 13">
            <a:extLst>
              <a:ext uri="{FF2B5EF4-FFF2-40B4-BE49-F238E27FC236}">
                <a16:creationId xmlns:a16="http://schemas.microsoft.com/office/drawing/2014/main" id="{80383B41-8E5E-4F79-9590-41A3CF5B47E9}"/>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Tree>
    <p:extLst>
      <p:ext uri="{BB962C8B-B14F-4D97-AF65-F5344CB8AC3E}">
        <p14:creationId xmlns:p14="http://schemas.microsoft.com/office/powerpoint/2010/main" val="31672459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mj-lt"/>
                <a:ea typeface="+mj-ea"/>
                <a:cs typeface="+mj-cs"/>
              </a:rPr>
              <a:t>Worlds Biggest Box Office Hit</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a:lnSpc>
                <a:spcPct val="100000"/>
              </a:lnSpc>
              <a:buNone/>
            </a:pPr>
            <a:r>
              <a:rPr lang="en-US" dirty="0"/>
              <a:t>Galactic Climate Change and The Dark Energy Wave Will Now Face Humanity</a:t>
            </a:r>
            <a:r>
              <a:rPr lang="en-US" kern="1200" dirty="0">
                <a:latin typeface="+mn-lt"/>
                <a:ea typeface="+mn-ea"/>
                <a:cs typeface="+mn-cs"/>
              </a:rPr>
              <a:t>. </a:t>
            </a:r>
            <a:r>
              <a:rPr lang="en-US" kern="1200" dirty="0">
                <a:solidFill>
                  <a:schemeClr val="accent3">
                    <a:lumMod val="60000"/>
                    <a:lumOff val="40000"/>
                    <a:alpha val="60000"/>
                  </a:schemeClr>
                </a:solidFill>
                <a:latin typeface="+mn-lt"/>
                <a:ea typeface="+mn-ea"/>
                <a:cs typeface="+mn-cs"/>
              </a:rPr>
              <a:t>#aTimelessLand #CrystalCitiesOfOz</a:t>
            </a:r>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p:txBody>
          <a:bodyPr/>
          <a:lstStyle/>
          <a:p>
            <a:r>
              <a:rPr lang="en-US" dirty="0"/>
              <a:t>This is part of the Cinematic Universe Concept by Luke Hayes: A Timeless Land, The Crystal Cities of OZ</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8</a:t>
            </a:fld>
            <a:endParaRPr lang="en-US"/>
          </a:p>
        </p:txBody>
      </p:sp>
      <p:sp>
        <p:nvSpPr>
          <p:cNvPr id="19" name="Date Placeholder 13">
            <a:extLst>
              <a:ext uri="{FF2B5EF4-FFF2-40B4-BE49-F238E27FC236}">
                <a16:creationId xmlns:a16="http://schemas.microsoft.com/office/drawing/2014/main" id="{3BD35736-8930-4EFB-A0DB-12827AC770A6}"/>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Tree>
    <p:extLst>
      <p:ext uri="{BB962C8B-B14F-4D97-AF65-F5344CB8AC3E}">
        <p14:creationId xmlns:p14="http://schemas.microsoft.com/office/powerpoint/2010/main" val="650761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82184FF4-7029-4ED7-813A-192E606087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612445" y="481888"/>
            <a:ext cx="1080000" cy="1262947"/>
          </a:xfrm>
          <a:custGeom>
            <a:avLst/>
            <a:gdLst/>
            <a:ahLst/>
            <a:cxnLst/>
            <a:rect l="l" t="t" r="r" b="b"/>
            <a:pathLst>
              <a:path w="1080000" h="1262947">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60000">
                <a:schemeClr val="bg2">
                  <a:lumMod val="90000"/>
                  <a:lumOff val="10000"/>
                </a:schemeClr>
              </a:gs>
              <a:gs pos="30000">
                <a:schemeClr val="bg2">
                  <a:lumMod val="90000"/>
                  <a:lumOff val="10000"/>
                </a:schemeClr>
              </a:gs>
              <a:gs pos="40000">
                <a:schemeClr val="bg2">
                  <a:lumMod val="75000"/>
                  <a:lumOff val="25000"/>
                </a:schemeClr>
              </a:gs>
              <a:gs pos="100000">
                <a:schemeClr val="bg2"/>
              </a:gs>
            </a:gsLst>
            <a:lin ang="600000" scaled="0"/>
          </a:gradFill>
          <a:ln>
            <a:noFill/>
          </a:ln>
          <a:effectLst>
            <a:innerShdw blurRad="254000" dist="101600" dir="2700000">
              <a:schemeClr val="accent1">
                <a:lumMod val="60000"/>
                <a:lumOff val="4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6" name="Oval 35">
            <a:extLst>
              <a:ext uri="{FF2B5EF4-FFF2-40B4-BE49-F238E27FC236}">
                <a16:creationId xmlns:a16="http://schemas.microsoft.com/office/drawing/2014/main" id="{AAA7AB09-557C-41AD-9113-FF9F68FA1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8100000">
            <a:off x="626845" y="828962"/>
            <a:ext cx="540000" cy="1080000"/>
          </a:xfrm>
          <a:prstGeom prst="ellipse">
            <a:avLst/>
          </a:prstGeom>
          <a:gradFill>
            <a:gsLst>
              <a:gs pos="100000">
                <a:schemeClr val="bg2">
                  <a:lumMod val="90000"/>
                  <a:lumOff val="10000"/>
                </a:schemeClr>
              </a:gs>
              <a:gs pos="50000">
                <a:schemeClr val="bg2">
                  <a:lumMod val="95000"/>
                  <a:lumOff val="5000"/>
                </a:schemeClr>
              </a:gs>
            </a:gsLst>
            <a:lin ang="5400000" scaled="0"/>
          </a:gradFill>
          <a:ln>
            <a:noFill/>
          </a:ln>
          <a:effectLst>
            <a:innerShdw blurRad="12700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8" name="Oval 37">
            <a:extLst>
              <a:ext uri="{FF2B5EF4-FFF2-40B4-BE49-F238E27FC236}">
                <a16:creationId xmlns:a16="http://schemas.microsoft.com/office/drawing/2014/main" id="{EF99ECAA-1F11-4937-BBA6-51935AB44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800802" y="2472855"/>
            <a:ext cx="360000" cy="360000"/>
          </a:xfrm>
          <a:prstGeom prst="ellipse">
            <a:avLst/>
          </a:prstGeom>
          <a:gradFill flip="none" rotWithShape="1">
            <a:gsLst>
              <a:gs pos="100000">
                <a:schemeClr val="bg2">
                  <a:lumMod val="50000"/>
                  <a:lumOff val="50000"/>
                </a:schemeClr>
              </a:gs>
              <a:gs pos="60000">
                <a:schemeClr val="bg2"/>
              </a:gs>
            </a:gsLst>
            <a:path path="circle">
              <a:fillToRect l="100000" b="100000"/>
            </a:path>
            <a:tileRect t="-100000" r="-100000"/>
          </a:gradFill>
          <a:ln>
            <a:noFill/>
          </a:ln>
          <a:effectLst>
            <a:innerShdw blurRad="127000" dist="63500" dir="2700000">
              <a:schemeClr val="accent1">
                <a:lumMod val="60000"/>
                <a:lumOff val="40000"/>
                <a:alpha val="20000"/>
              </a:scheme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nvGrpSpPr>
          <p:cNvPr id="40" name="Group 39">
            <a:extLst>
              <a:ext uri="{FF2B5EF4-FFF2-40B4-BE49-F238E27FC236}">
                <a16:creationId xmlns:a16="http://schemas.microsoft.com/office/drawing/2014/main" id="{79DE9FAB-6BBA-4CFE-B67D-77B47F01EC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952" y="4524379"/>
            <a:ext cx="1980001" cy="1363916"/>
            <a:chOff x="4879602" y="3781429"/>
            <a:chExt cx="1980001" cy="1363916"/>
          </a:xfrm>
        </p:grpSpPr>
        <p:sp>
          <p:nvSpPr>
            <p:cNvPr id="41" name="Freeform: Shape 40">
              <a:extLst>
                <a:ext uri="{FF2B5EF4-FFF2-40B4-BE49-F238E27FC236}">
                  <a16:creationId xmlns:a16="http://schemas.microsoft.com/office/drawing/2014/main" id="{79FAC916-D9BB-4794-81B4-7C47C67E850D}"/>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5005634" y="4191206"/>
              <a:ext cx="1853969" cy="926985"/>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solidFill>
            <a:ln>
              <a:noFill/>
            </a:ln>
            <a:effectLst>
              <a:innerShdw blurRad="254000" dist="50800" dir="16200000">
                <a:schemeClr val="accent1">
                  <a:lumMod val="40000"/>
                  <a:lumOff val="60000"/>
                  <a:alpha val="4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Shape 41">
              <a:extLst>
                <a:ext uri="{FF2B5EF4-FFF2-40B4-BE49-F238E27FC236}">
                  <a16:creationId xmlns:a16="http://schemas.microsoft.com/office/drawing/2014/main" id="{B5CA2231-7A65-4D16-8400-A210CC41DB7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8900000" flipV="1">
              <a:off x="4957101" y="4052255"/>
              <a:ext cx="1853969" cy="1093090"/>
            </a:xfrm>
            <a:custGeom>
              <a:avLst/>
              <a:gdLst>
                <a:gd name="connsiteX0" fmla="*/ 1329373 w 2658746"/>
                <a:gd name="connsiteY0" fmla="*/ 0 h 1329373"/>
                <a:gd name="connsiteX1" fmla="*/ 2658746 w 2658746"/>
                <a:gd name="connsiteY1" fmla="*/ 1329373 h 1329373"/>
                <a:gd name="connsiteX2" fmla="*/ 1994059 w 2658746"/>
                <a:gd name="connsiteY2" fmla="*/ 1329373 h 1329373"/>
                <a:gd name="connsiteX3" fmla="*/ 1329373 w 2658746"/>
                <a:gd name="connsiteY3" fmla="*/ 664687 h 1329373"/>
                <a:gd name="connsiteX4" fmla="*/ 664687 w 2658746"/>
                <a:gd name="connsiteY4" fmla="*/ 1329373 h 1329373"/>
                <a:gd name="connsiteX5" fmla="*/ 0 w 2658746"/>
                <a:gd name="connsiteY5" fmla="*/ 1329373 h 1329373"/>
                <a:gd name="connsiteX6" fmla="*/ 1329373 w 2658746"/>
                <a:gd name="connsiteY6" fmla="*/ 0 h 1329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58746" h="1329373">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bg2">
                <a:lumMod val="50000"/>
                <a:lumOff val="50000"/>
                <a:alpha val="40000"/>
              </a:schemeClr>
            </a:soli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3" name="Oval 42">
              <a:extLst>
                <a:ext uri="{FF2B5EF4-FFF2-40B4-BE49-F238E27FC236}">
                  <a16:creationId xmlns:a16="http://schemas.microsoft.com/office/drawing/2014/main" id="{4B089C8C-B82B-4704-88E2-E857A5E21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6040374" y="3601683"/>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4" name="Oval 43">
              <a:extLst>
                <a:ext uri="{FF2B5EF4-FFF2-40B4-BE49-F238E27FC236}">
                  <a16:creationId xmlns:a16="http://schemas.microsoft.com/office/drawing/2014/main" id="{434B90C8-5B4D-456E-AD99-80EF748FDD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flipV="1">
              <a:off x="5059348" y="4582709"/>
              <a:ext cx="107098" cy="466589"/>
            </a:xfrm>
            <a:prstGeom prst="ellipse">
              <a:avLst/>
            </a:prstGeom>
            <a:solidFill>
              <a:schemeClr val="bg2">
                <a:lumMod val="90000"/>
                <a:lumOff val="10000"/>
              </a:schemeClr>
            </a:solidFill>
            <a:ln>
              <a:noFill/>
            </a:ln>
            <a:effectLst>
              <a:innerShdw blurRad="63500" dist="2540000">
                <a:schemeClr val="accent1">
                  <a:lumMod val="60000"/>
                  <a:lumOff val="40000"/>
                  <a:alpha val="0"/>
                </a:schemeClr>
              </a:inn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grpSp>
      <p:sp useBgFill="1">
        <p:nvSpPr>
          <p:cNvPr id="46" name="Rectangle 45">
            <a:extLst>
              <a:ext uri="{FF2B5EF4-FFF2-40B4-BE49-F238E27FC236}">
                <a16:creationId xmlns:a16="http://schemas.microsoft.com/office/drawing/2014/main" id="{1DB043B4-68C6-45B9-82AC-A5800EADB8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Placeholder 7" descr="Data Points Digital background">
            <a:extLst>
              <a:ext uri="{FF2B5EF4-FFF2-40B4-BE49-F238E27FC236}">
                <a16:creationId xmlns:a16="http://schemas.microsoft.com/office/drawing/2014/main" id="{5FED7C55-F545-49A1-90FD-D853A25AB45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a:stretch>
            <a:fillRect/>
          </a:stretch>
        </p:blipFill>
        <p:spPr/>
      </p:pic>
      <p:sp>
        <p:nvSpPr>
          <p:cNvPr id="48" name="Rectangle 47">
            <a:extLst>
              <a:ext uri="{FF2B5EF4-FFF2-40B4-BE49-F238E27FC236}">
                <a16:creationId xmlns:a16="http://schemas.microsoft.com/office/drawing/2014/main" id="{3C64A91D-E535-4C24-A0E3-96A3810E3F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73729"/>
            <a:ext cx="12192000" cy="1084271"/>
          </a:xfrm>
          <a:prstGeom prst="rect">
            <a:avLst/>
          </a:prstGeom>
          <a:gradFill flip="none" rotWithShape="1">
            <a:gsLst>
              <a:gs pos="90000">
                <a:schemeClr val="bg2">
                  <a:alpha val="60000"/>
                </a:schemeClr>
              </a:gs>
              <a:gs pos="28000">
                <a:schemeClr val="bg2">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26FC4867-BA3E-4F8E-AB23-684F34DF3D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3"/>
            <a:ext cx="9000000" cy="6857998"/>
          </a:xfrm>
          <a:prstGeom prst="rect">
            <a:avLst/>
          </a:prstGeom>
          <a:gradFill flip="none" rotWithShape="1">
            <a:gsLst>
              <a:gs pos="50000">
                <a:schemeClr val="bg2">
                  <a:alpha val="60000"/>
                </a:schemeClr>
              </a:gs>
              <a:gs pos="0">
                <a:schemeClr val="bg2">
                  <a:alpha val="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4">
            <a:extLst>
              <a:ext uri="{FF2B5EF4-FFF2-40B4-BE49-F238E27FC236}">
                <a16:creationId xmlns:a16="http://schemas.microsoft.com/office/drawing/2014/main" id="{40F1DF5B-353A-4270-8C10-6A1509441174}"/>
              </a:ext>
            </a:extLst>
          </p:cNvPr>
          <p:cNvSpPr>
            <a:spLocks noGrp="1"/>
          </p:cNvSpPr>
          <p:nvPr>
            <p:ph type="ctrTitle"/>
          </p:nvPr>
        </p:nvSpPr>
        <p:spPr>
          <a:xfrm>
            <a:off x="550863" y="549275"/>
            <a:ext cx="5437187" cy="2986234"/>
          </a:xfrm>
        </p:spPr>
        <p:txBody>
          <a:bodyPr vert="horz" wrap="square" lIns="0" tIns="0" rIns="0" bIns="0" rtlCol="0" anchor="b" anchorCtr="0">
            <a:normAutofit/>
          </a:bodyPr>
          <a:lstStyle/>
          <a:p>
            <a:pPr>
              <a:lnSpc>
                <a:spcPct val="100000"/>
              </a:lnSpc>
            </a:pPr>
            <a:r>
              <a:rPr lang="en-US" sz="6400" kern="1200" dirty="0">
                <a:solidFill>
                  <a:schemeClr val="tx1"/>
                </a:solidFill>
                <a:latin typeface="+mj-lt"/>
                <a:ea typeface="+mj-ea"/>
                <a:cs typeface="+mj-cs"/>
              </a:rPr>
              <a:t>Worlds 1</a:t>
            </a:r>
            <a:r>
              <a:rPr lang="en-US" sz="6400" kern="1200" baseline="30000" dirty="0">
                <a:solidFill>
                  <a:schemeClr val="tx1"/>
                </a:solidFill>
                <a:latin typeface="+mj-lt"/>
                <a:ea typeface="+mj-ea"/>
                <a:cs typeface="+mj-cs"/>
              </a:rPr>
              <a:t>st</a:t>
            </a:r>
            <a:r>
              <a:rPr lang="en-US" sz="6400" kern="1200" dirty="0">
                <a:solidFill>
                  <a:schemeClr val="tx1"/>
                </a:solidFill>
                <a:latin typeface="+mj-lt"/>
                <a:ea typeface="+mj-ea"/>
                <a:cs typeface="+mj-cs"/>
              </a:rPr>
              <a:t> Autonomously Built City</a:t>
            </a:r>
          </a:p>
        </p:txBody>
      </p:sp>
      <p:sp>
        <p:nvSpPr>
          <p:cNvPr id="16" name="Subtitle 15">
            <a:extLst>
              <a:ext uri="{FF2B5EF4-FFF2-40B4-BE49-F238E27FC236}">
                <a16:creationId xmlns:a16="http://schemas.microsoft.com/office/drawing/2014/main" id="{4BDCF583-1D5D-4235-97C2-39272B80A0B1}"/>
              </a:ext>
            </a:extLst>
          </p:cNvPr>
          <p:cNvSpPr>
            <a:spLocks noGrp="1"/>
          </p:cNvSpPr>
          <p:nvPr>
            <p:ph type="subTitle" idx="1"/>
          </p:nvPr>
        </p:nvSpPr>
        <p:spPr>
          <a:xfrm>
            <a:off x="550863" y="3827610"/>
            <a:ext cx="5437187" cy="2265216"/>
          </a:xfrm>
        </p:spPr>
        <p:txBody>
          <a:bodyPr vert="horz" wrap="square" lIns="0" tIns="0" rIns="0" bIns="0" rtlCol="0">
            <a:normAutofit/>
          </a:bodyPr>
          <a:lstStyle/>
          <a:p>
            <a:pPr marL="0" indent="0">
              <a:lnSpc>
                <a:spcPct val="100000"/>
              </a:lnSpc>
              <a:buNone/>
            </a:pPr>
            <a:r>
              <a:rPr lang="en-US" dirty="0"/>
              <a:t>A </a:t>
            </a:r>
            <a:r>
              <a:rPr lang="en-US" kern="1200" dirty="0">
                <a:latin typeface="+mn-lt"/>
                <a:ea typeface="+mn-ea"/>
                <a:cs typeface="+mn-cs"/>
              </a:rPr>
              <a:t>Crystal City Underneath Moreton Bay Marine Park A.K.A. Quandamooka Country. </a:t>
            </a:r>
            <a:r>
              <a:rPr lang="en-US" kern="1200" dirty="0">
                <a:solidFill>
                  <a:schemeClr val="accent3">
                    <a:lumMod val="60000"/>
                    <a:lumOff val="40000"/>
                    <a:alpha val="60000"/>
                  </a:schemeClr>
                </a:solidFill>
                <a:latin typeface="+mn-lt"/>
                <a:ea typeface="+mn-ea"/>
                <a:cs typeface="+mn-cs"/>
              </a:rPr>
              <a:t>#10MillionPeople #SafeFromExtinction</a:t>
            </a:r>
          </a:p>
        </p:txBody>
      </p:sp>
      <p:sp>
        <p:nvSpPr>
          <p:cNvPr id="3" name="Footer Placeholder 2">
            <a:extLst>
              <a:ext uri="{FF2B5EF4-FFF2-40B4-BE49-F238E27FC236}">
                <a16:creationId xmlns:a16="http://schemas.microsoft.com/office/drawing/2014/main" id="{7F7F653B-90B5-4F47-A33F-93DCB2EF68C2}"/>
              </a:ext>
            </a:extLst>
          </p:cNvPr>
          <p:cNvSpPr>
            <a:spLocks noGrp="1"/>
          </p:cNvSpPr>
          <p:nvPr>
            <p:ph type="ftr" sz="quarter" idx="11"/>
          </p:nvPr>
        </p:nvSpPr>
        <p:spPr>
          <a:xfrm>
            <a:off x="2341444" y="6502179"/>
            <a:ext cx="8790844" cy="153888"/>
          </a:xfrm>
        </p:spPr>
        <p:txBody>
          <a:bodyPr/>
          <a:lstStyle/>
          <a:p>
            <a:r>
              <a:rPr lang="en-US" dirty="0"/>
              <a:t>This is of the Cinematic Universe Concept by Luke Hayes, but reframed as s logical solution to Tsunami, Climate Change, Asteroid Impact and other Extinction Events.</a:t>
            </a:r>
          </a:p>
        </p:txBody>
      </p:sp>
      <p:sp>
        <p:nvSpPr>
          <p:cNvPr id="4" name="Slide Number Placeholder 3">
            <a:extLst>
              <a:ext uri="{FF2B5EF4-FFF2-40B4-BE49-F238E27FC236}">
                <a16:creationId xmlns:a16="http://schemas.microsoft.com/office/drawing/2014/main" id="{E1E7D98D-6710-41D2-B258-E1A1059D29F8}"/>
              </a:ext>
            </a:extLst>
          </p:cNvPr>
          <p:cNvSpPr>
            <a:spLocks noGrp="1"/>
          </p:cNvSpPr>
          <p:nvPr>
            <p:ph type="sldNum" sz="quarter" idx="12"/>
          </p:nvPr>
        </p:nvSpPr>
        <p:spPr/>
        <p:txBody>
          <a:bodyPr/>
          <a:lstStyle/>
          <a:p>
            <a:fld id="{DBA1B0FB-D917-4C8C-928F-313BD683BF39}" type="slidenum">
              <a:rPr lang="en-US" smtClean="0"/>
              <a:t>9</a:t>
            </a:fld>
            <a:endParaRPr lang="en-US"/>
          </a:p>
        </p:txBody>
      </p:sp>
      <p:sp>
        <p:nvSpPr>
          <p:cNvPr id="19" name="Date Placeholder 13">
            <a:extLst>
              <a:ext uri="{FF2B5EF4-FFF2-40B4-BE49-F238E27FC236}">
                <a16:creationId xmlns:a16="http://schemas.microsoft.com/office/drawing/2014/main" id="{7144A19D-8AD2-4C80-9712-0344308897D6}"/>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Tree>
    <p:extLst>
      <p:ext uri="{BB962C8B-B14F-4D97-AF65-F5344CB8AC3E}">
        <p14:creationId xmlns:p14="http://schemas.microsoft.com/office/powerpoint/2010/main" val="3804220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550864" y="549275"/>
            <a:ext cx="3566160" cy="3384550"/>
          </a:xfrm>
        </p:spPr>
        <p:txBody>
          <a:bodyPr>
            <a:normAutofit/>
          </a:bodyPr>
          <a:lstStyle/>
          <a:p>
            <a:r>
              <a:rPr lang="en-US" dirty="0"/>
              <a:t>The way to get started is to quit talking and begin doing.</a:t>
            </a:r>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a:xfrm>
            <a:off x="550863" y="4097338"/>
            <a:ext cx="3565524" cy="2351087"/>
          </a:xfrm>
        </p:spPr>
        <p:txBody>
          <a:bodyPr/>
          <a:lstStyle/>
          <a:p>
            <a:r>
              <a:rPr lang="en-US" dirty="0"/>
              <a:t>Walt Disney</a:t>
            </a:r>
          </a:p>
          <a:p>
            <a:endParaRPr lang="en-US" dirty="0"/>
          </a:p>
        </p:txBody>
      </p:sp>
      <p:pic>
        <p:nvPicPr>
          <p:cNvPr id="18" name="Picture Placeholder 17">
            <a:extLst>
              <a:ext uri="{FF2B5EF4-FFF2-40B4-BE49-F238E27FC236}">
                <a16:creationId xmlns:a16="http://schemas.microsoft.com/office/drawing/2014/main" id="{301557C2-9072-409B-88EC-E8577CEFCAFB}"/>
              </a:ext>
            </a:extLst>
          </p:cNvPr>
          <p:cNvPicPr>
            <a:picLocks noGrp="1" noChangeAspect="1"/>
          </p:cNvPicPr>
          <p:nvPr>
            <p:ph type="pic" sz="quarter" idx="13"/>
          </p:nvPr>
        </p:nvPicPr>
        <p:blipFill>
          <a:blip r:embed="rId2"/>
          <a:srcRect/>
          <a:stretch/>
        </p:blipFill>
        <p:spPr>
          <a:xfrm>
            <a:off x="5535809" y="656633"/>
            <a:ext cx="5132388" cy="5132388"/>
          </a:xfrm>
        </p:spPr>
      </p:pic>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10</a:t>
            </a:fld>
            <a:endParaRPr lang="en-US"/>
          </a:p>
        </p:txBody>
      </p:sp>
      <p:sp>
        <p:nvSpPr>
          <p:cNvPr id="8" name="Date Placeholder 13">
            <a:extLst>
              <a:ext uri="{FF2B5EF4-FFF2-40B4-BE49-F238E27FC236}">
                <a16:creationId xmlns:a16="http://schemas.microsoft.com/office/drawing/2014/main" id="{EC1DB030-C3DC-48E9-9C83-D3A97C85812B}"/>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Tree>
    <p:extLst>
      <p:ext uri="{BB962C8B-B14F-4D97-AF65-F5344CB8AC3E}">
        <p14:creationId xmlns:p14="http://schemas.microsoft.com/office/powerpoint/2010/main" val="3955183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C15EE852-24F1-4643-8082-AB45CFF2BA10}"/>
              </a:ext>
            </a:extLst>
          </p:cNvPr>
          <p:cNvSpPr>
            <a:spLocks noGrp="1"/>
          </p:cNvSpPr>
          <p:nvPr>
            <p:ph type="title"/>
          </p:nvPr>
        </p:nvSpPr>
        <p:spPr>
          <a:xfrm>
            <a:off x="550863" y="549275"/>
            <a:ext cx="4010503" cy="3969562"/>
          </a:xfrm>
        </p:spPr>
        <p:txBody>
          <a:bodyPr>
            <a:normAutofit/>
          </a:bodyPr>
          <a:lstStyle/>
          <a:p>
            <a:r>
              <a:rPr lang="en-US" dirty="0"/>
              <a:t>BYO Investment or Seek Funding via Collaboration. The Future Is Anyone's To Create If They Dare to Act!</a:t>
            </a:r>
          </a:p>
        </p:txBody>
      </p:sp>
      <p:sp>
        <p:nvSpPr>
          <p:cNvPr id="15" name="Content Placeholder 14">
            <a:extLst>
              <a:ext uri="{FF2B5EF4-FFF2-40B4-BE49-F238E27FC236}">
                <a16:creationId xmlns:a16="http://schemas.microsoft.com/office/drawing/2014/main" id="{4139825C-53C7-44F4-A064-9795CECD081B}"/>
              </a:ext>
            </a:extLst>
          </p:cNvPr>
          <p:cNvSpPr>
            <a:spLocks noGrp="1"/>
          </p:cNvSpPr>
          <p:nvPr>
            <p:ph sz="quarter" idx="15"/>
          </p:nvPr>
        </p:nvSpPr>
        <p:spPr>
          <a:xfrm>
            <a:off x="550863" y="4869712"/>
            <a:ext cx="3565524" cy="1578713"/>
          </a:xfrm>
        </p:spPr>
        <p:txBody>
          <a:bodyPr/>
          <a:lstStyle/>
          <a:p>
            <a:r>
              <a:rPr lang="en-US" dirty="0"/>
              <a:t>Luke Hayes</a:t>
            </a:r>
          </a:p>
          <a:p>
            <a:endParaRPr lang="en-US" dirty="0"/>
          </a:p>
        </p:txBody>
      </p:sp>
      <p:pic>
        <p:nvPicPr>
          <p:cNvPr id="18" name="Picture Placeholder 17">
            <a:extLst>
              <a:ext uri="{FF2B5EF4-FFF2-40B4-BE49-F238E27FC236}">
                <a16:creationId xmlns:a16="http://schemas.microsoft.com/office/drawing/2014/main" id="{301557C2-9072-409B-88EC-E8577CEFCAFB}"/>
              </a:ext>
            </a:extLst>
          </p:cNvPr>
          <p:cNvPicPr>
            <a:picLocks noGrp="1" noChangeAspect="1"/>
          </p:cNvPicPr>
          <p:nvPr>
            <p:ph type="pic" sz="quarter" idx="13"/>
          </p:nvPr>
        </p:nvPicPr>
        <p:blipFill>
          <a:blip r:embed="rId2"/>
          <a:srcRect/>
          <a:stretch/>
        </p:blipFill>
        <p:spPr>
          <a:xfrm>
            <a:off x="5656521" y="549275"/>
            <a:ext cx="5358808" cy="5213060"/>
          </a:xfrm>
        </p:spPr>
      </p:pic>
      <p:sp>
        <p:nvSpPr>
          <p:cNvPr id="20" name="Footer Placeholder 19">
            <a:extLst>
              <a:ext uri="{FF2B5EF4-FFF2-40B4-BE49-F238E27FC236}">
                <a16:creationId xmlns:a16="http://schemas.microsoft.com/office/drawing/2014/main" id="{C77C6228-C5A8-44DC-ABD7-A22A4475D3DF}"/>
              </a:ext>
            </a:extLst>
          </p:cNvPr>
          <p:cNvSpPr>
            <a:spLocks noGrp="1"/>
          </p:cNvSpPr>
          <p:nvPr>
            <p:ph type="ftr" sz="quarter" idx="11"/>
          </p:nvPr>
        </p:nvSpPr>
        <p:spPr>
          <a:xfrm>
            <a:off x="2530549" y="6448425"/>
            <a:ext cx="8354938" cy="212675"/>
          </a:xfrm>
        </p:spPr>
        <p:txBody>
          <a:bodyPr/>
          <a:lstStyle/>
          <a:p>
            <a:r>
              <a:rPr lang="en-US" dirty="0"/>
              <a:t>GAJRAearth.com and GAJRA.Earth are web domains owned by Luke Hayes who imagined the concept for this global association &amp; used #GAJRAearth in 2018.</a:t>
            </a:r>
          </a:p>
        </p:txBody>
      </p:sp>
      <p:sp>
        <p:nvSpPr>
          <p:cNvPr id="21" name="Slide Number Placeholder 20">
            <a:extLst>
              <a:ext uri="{FF2B5EF4-FFF2-40B4-BE49-F238E27FC236}">
                <a16:creationId xmlns:a16="http://schemas.microsoft.com/office/drawing/2014/main" id="{1C563B34-DD53-4FB1-B8C2-8914E01C6365}"/>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11</a:t>
            </a:fld>
            <a:endParaRPr lang="en-US" dirty="0"/>
          </a:p>
        </p:txBody>
      </p:sp>
      <p:sp>
        <p:nvSpPr>
          <p:cNvPr id="8" name="Date Placeholder 13">
            <a:extLst>
              <a:ext uri="{FF2B5EF4-FFF2-40B4-BE49-F238E27FC236}">
                <a16:creationId xmlns:a16="http://schemas.microsoft.com/office/drawing/2014/main" id="{E6FF9C4A-6C42-4A09-BB6E-4078947235E8}"/>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Tree>
    <p:extLst>
      <p:ext uri="{BB962C8B-B14F-4D97-AF65-F5344CB8AC3E}">
        <p14:creationId xmlns:p14="http://schemas.microsoft.com/office/powerpoint/2010/main" val="1044615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7788B34-4190-4916-9048-47720EA5ABF1}"/>
              </a:ext>
            </a:extLst>
          </p:cNvPr>
          <p:cNvSpPr>
            <a:spLocks noGrp="1"/>
          </p:cNvSpPr>
          <p:nvPr>
            <p:ph type="title"/>
          </p:nvPr>
        </p:nvSpPr>
        <p:spPr>
          <a:xfrm>
            <a:off x="550862" y="549275"/>
            <a:ext cx="11097551" cy="1332000"/>
          </a:xfrm>
        </p:spPr>
        <p:txBody>
          <a:bodyPr/>
          <a:lstStyle/>
          <a:p>
            <a:r>
              <a:rPr lang="en-US" dirty="0"/>
              <a:t>Start-up Themes</a:t>
            </a:r>
          </a:p>
        </p:txBody>
      </p:sp>
      <p:sp>
        <p:nvSpPr>
          <p:cNvPr id="8" name="Text Placeholder 7">
            <a:extLst>
              <a:ext uri="{FF2B5EF4-FFF2-40B4-BE49-F238E27FC236}">
                <a16:creationId xmlns:a16="http://schemas.microsoft.com/office/drawing/2014/main" id="{ABA415A0-3B77-43FB-A408-5F1DA4B0AAFA}"/>
              </a:ext>
            </a:extLst>
          </p:cNvPr>
          <p:cNvSpPr>
            <a:spLocks noGrp="1"/>
          </p:cNvSpPr>
          <p:nvPr>
            <p:ph type="body" idx="1"/>
          </p:nvPr>
        </p:nvSpPr>
        <p:spPr>
          <a:xfrm>
            <a:off x="550864" y="1731375"/>
            <a:ext cx="3563936" cy="535354"/>
          </a:xfrm>
        </p:spPr>
        <p:txBody>
          <a:bodyPr/>
          <a:lstStyle/>
          <a:p>
            <a:r>
              <a:rPr lang="en-US" dirty="0"/>
              <a:t>Simulations &amp; Robots</a:t>
            </a:r>
          </a:p>
        </p:txBody>
      </p:sp>
      <p:sp>
        <p:nvSpPr>
          <p:cNvPr id="9" name="Content Placeholder 8">
            <a:extLst>
              <a:ext uri="{FF2B5EF4-FFF2-40B4-BE49-F238E27FC236}">
                <a16:creationId xmlns:a16="http://schemas.microsoft.com/office/drawing/2014/main" id="{8598ECEC-4413-4244-8F21-0076EC511806}"/>
              </a:ext>
            </a:extLst>
          </p:cNvPr>
          <p:cNvSpPr>
            <a:spLocks noGrp="1"/>
          </p:cNvSpPr>
          <p:nvPr>
            <p:ph sz="half" idx="2"/>
          </p:nvPr>
        </p:nvSpPr>
        <p:spPr>
          <a:xfrm>
            <a:off x="559476" y="2432304"/>
            <a:ext cx="3563936" cy="2920747"/>
          </a:xfrm>
        </p:spPr>
        <p:txBody>
          <a:bodyPr>
            <a:normAutofit/>
          </a:bodyPr>
          <a:lstStyle/>
          <a:p>
            <a:pPr lvl="0"/>
            <a:r>
              <a:rPr lang="en-US" sz="1700" dirty="0"/>
              <a:t>Health, Wealth and Wisdom. </a:t>
            </a:r>
          </a:p>
          <a:p>
            <a:pPr lvl="0"/>
            <a:r>
              <a:rPr lang="en-US" sz="1700" dirty="0"/>
              <a:t>Travel, Tourism and Migration.</a:t>
            </a:r>
          </a:p>
          <a:p>
            <a:pPr lvl="0"/>
            <a:r>
              <a:rPr lang="en-US" sz="1700" dirty="0"/>
              <a:t>Joyful Responsible Abundance. </a:t>
            </a:r>
          </a:p>
          <a:p>
            <a:r>
              <a:rPr lang="en-US" sz="1700" dirty="0"/>
              <a:t>Autonomous Essential Services. </a:t>
            </a:r>
          </a:p>
          <a:p>
            <a:r>
              <a:rPr lang="en-US" sz="1700" dirty="0"/>
              <a:t>Jobs and Intermittent Retirement.</a:t>
            </a:r>
          </a:p>
          <a:p>
            <a:endParaRPr lang="en-US" dirty="0"/>
          </a:p>
        </p:txBody>
      </p:sp>
      <p:sp>
        <p:nvSpPr>
          <p:cNvPr id="12" name="Text Placeholder 11">
            <a:extLst>
              <a:ext uri="{FF2B5EF4-FFF2-40B4-BE49-F238E27FC236}">
                <a16:creationId xmlns:a16="http://schemas.microsoft.com/office/drawing/2014/main" id="{3A63626D-0E6E-4023-ABFC-A744C9862159}"/>
              </a:ext>
            </a:extLst>
          </p:cNvPr>
          <p:cNvSpPr>
            <a:spLocks noGrp="1"/>
          </p:cNvSpPr>
          <p:nvPr>
            <p:ph type="body" sz="quarter" idx="13"/>
          </p:nvPr>
        </p:nvSpPr>
        <p:spPr>
          <a:xfrm>
            <a:off x="4341573" y="1731375"/>
            <a:ext cx="3566160" cy="535354"/>
          </a:xfrm>
        </p:spPr>
        <p:txBody>
          <a:bodyPr/>
          <a:lstStyle/>
          <a:p>
            <a:r>
              <a:rPr lang="en-US" dirty="0"/>
              <a:t>Nano-Fabrication</a:t>
            </a:r>
          </a:p>
        </p:txBody>
      </p:sp>
      <p:sp>
        <p:nvSpPr>
          <p:cNvPr id="13" name="Content Placeholder 12">
            <a:extLst>
              <a:ext uri="{FF2B5EF4-FFF2-40B4-BE49-F238E27FC236}">
                <a16:creationId xmlns:a16="http://schemas.microsoft.com/office/drawing/2014/main" id="{258E9390-685C-4BAD-BFAD-EC56E81C4745}"/>
              </a:ext>
            </a:extLst>
          </p:cNvPr>
          <p:cNvSpPr>
            <a:spLocks noGrp="1"/>
          </p:cNvSpPr>
          <p:nvPr>
            <p:ph sz="quarter" idx="14"/>
          </p:nvPr>
        </p:nvSpPr>
        <p:spPr>
          <a:xfrm>
            <a:off x="4341573" y="2427371"/>
            <a:ext cx="3508755" cy="2925680"/>
          </a:xfrm>
        </p:spPr>
        <p:txBody>
          <a:bodyPr>
            <a:normAutofit/>
          </a:bodyPr>
          <a:lstStyle/>
          <a:p>
            <a:pPr lvl="0"/>
            <a:r>
              <a:rPr lang="en-US" dirty="0"/>
              <a:t>Microchips, Sensors and Memory. </a:t>
            </a:r>
          </a:p>
          <a:p>
            <a:pPr lvl="0"/>
            <a:r>
              <a:rPr lang="en-US" dirty="0"/>
              <a:t>On Demand Production.</a:t>
            </a:r>
          </a:p>
          <a:p>
            <a:r>
              <a:rPr lang="en-US" dirty="0"/>
              <a:t>Microbiome and Microfluidics. </a:t>
            </a:r>
          </a:p>
          <a:p>
            <a:r>
              <a:rPr lang="en-US" dirty="0"/>
              <a:t>Recycling and Remediation.</a:t>
            </a:r>
          </a:p>
          <a:p>
            <a:r>
              <a:rPr lang="en-US" dirty="0"/>
              <a:t>Extreme Environment Metamaterials.</a:t>
            </a:r>
          </a:p>
        </p:txBody>
      </p:sp>
      <p:sp>
        <p:nvSpPr>
          <p:cNvPr id="10" name="Text Placeholder 9">
            <a:extLst>
              <a:ext uri="{FF2B5EF4-FFF2-40B4-BE49-F238E27FC236}">
                <a16:creationId xmlns:a16="http://schemas.microsoft.com/office/drawing/2014/main" id="{34A9BC34-CFDB-4D7A-8D6C-1CE608D0909F}"/>
              </a:ext>
            </a:extLst>
          </p:cNvPr>
          <p:cNvSpPr>
            <a:spLocks noGrp="1"/>
          </p:cNvSpPr>
          <p:nvPr>
            <p:ph type="body" sz="quarter" idx="3"/>
          </p:nvPr>
        </p:nvSpPr>
        <p:spPr>
          <a:xfrm>
            <a:off x="8139659" y="1731375"/>
            <a:ext cx="3566160" cy="535354"/>
          </a:xfrm>
        </p:spPr>
        <p:txBody>
          <a:bodyPr/>
          <a:lstStyle/>
          <a:p>
            <a:r>
              <a:rPr lang="en-US" dirty="0"/>
              <a:t>Speed of Transition</a:t>
            </a:r>
          </a:p>
        </p:txBody>
      </p:sp>
      <p:sp>
        <p:nvSpPr>
          <p:cNvPr id="11" name="Content Placeholder 10">
            <a:extLst>
              <a:ext uri="{FF2B5EF4-FFF2-40B4-BE49-F238E27FC236}">
                <a16:creationId xmlns:a16="http://schemas.microsoft.com/office/drawing/2014/main" id="{1D014E48-5DD9-49CE-AD5B-0FEF69204F68}"/>
              </a:ext>
            </a:extLst>
          </p:cNvPr>
          <p:cNvSpPr>
            <a:spLocks noGrp="1"/>
          </p:cNvSpPr>
          <p:nvPr>
            <p:ph sz="quarter" idx="4"/>
          </p:nvPr>
        </p:nvSpPr>
        <p:spPr>
          <a:xfrm>
            <a:off x="8139659" y="2427371"/>
            <a:ext cx="3508755" cy="2925680"/>
          </a:xfrm>
        </p:spPr>
        <p:txBody>
          <a:bodyPr>
            <a:normAutofit/>
          </a:bodyPr>
          <a:lstStyle/>
          <a:p>
            <a:pPr lvl="0"/>
            <a:r>
              <a:rPr lang="en-US" dirty="0"/>
              <a:t>Storytelling. </a:t>
            </a:r>
          </a:p>
          <a:p>
            <a:pPr lvl="0"/>
            <a:r>
              <a:rPr lang="en-US" dirty="0"/>
              <a:t>Governance. </a:t>
            </a:r>
          </a:p>
          <a:p>
            <a:pPr lvl="0"/>
            <a:r>
              <a:rPr lang="en-US" dirty="0"/>
              <a:t>Market Analysis. </a:t>
            </a:r>
          </a:p>
          <a:p>
            <a:r>
              <a:rPr lang="en-US" dirty="0"/>
              <a:t>Succession Planning. </a:t>
            </a:r>
          </a:p>
          <a:p>
            <a:r>
              <a:rPr lang="en-US" dirty="0"/>
              <a:t>Environmental Monitoring.</a:t>
            </a:r>
          </a:p>
        </p:txBody>
      </p:sp>
      <p:sp>
        <p:nvSpPr>
          <p:cNvPr id="14" name="Date Placeholder 13">
            <a:extLst>
              <a:ext uri="{FF2B5EF4-FFF2-40B4-BE49-F238E27FC236}">
                <a16:creationId xmlns:a16="http://schemas.microsoft.com/office/drawing/2014/main" id="{D236478C-E242-44E0-8357-C72C9B588CA7}"/>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
        <p:nvSpPr>
          <p:cNvPr id="15" name="Footer Placeholder 14">
            <a:extLst>
              <a:ext uri="{FF2B5EF4-FFF2-40B4-BE49-F238E27FC236}">
                <a16:creationId xmlns:a16="http://schemas.microsoft.com/office/drawing/2014/main" id="{65A6DC02-681E-4AF7-AC6E-57CDDB2FBA28}"/>
              </a:ext>
            </a:extLst>
          </p:cNvPr>
          <p:cNvSpPr>
            <a:spLocks noGrp="1"/>
          </p:cNvSpPr>
          <p:nvPr>
            <p:ph type="ftr" sz="quarter" idx="11"/>
          </p:nvPr>
        </p:nvSpPr>
        <p:spPr>
          <a:xfrm>
            <a:off x="2445489" y="6507212"/>
            <a:ext cx="8654902" cy="153888"/>
          </a:xfrm>
        </p:spPr>
        <p:txBody>
          <a:bodyPr/>
          <a:lstStyle/>
          <a:p>
            <a:pPr algn="ctr"/>
            <a:r>
              <a:rPr lang="en-US" dirty="0"/>
              <a:t>Luke Hayes has dozens of ready planned start-ups within these themes and the greater narrative. They just need humans to join in and accept project ownership.</a:t>
            </a:r>
          </a:p>
        </p:txBody>
      </p:sp>
      <p:sp>
        <p:nvSpPr>
          <p:cNvPr id="16" name="Slide Number Placeholder 15">
            <a:extLst>
              <a:ext uri="{FF2B5EF4-FFF2-40B4-BE49-F238E27FC236}">
                <a16:creationId xmlns:a16="http://schemas.microsoft.com/office/drawing/2014/main" id="{CF0A8666-4477-461C-A79D-E91232EE973E}"/>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12</a:t>
            </a:fld>
            <a:endParaRPr lang="en-US"/>
          </a:p>
        </p:txBody>
      </p:sp>
      <p:sp>
        <p:nvSpPr>
          <p:cNvPr id="17" name="Subtitle 15">
            <a:extLst>
              <a:ext uri="{FF2B5EF4-FFF2-40B4-BE49-F238E27FC236}">
                <a16:creationId xmlns:a16="http://schemas.microsoft.com/office/drawing/2014/main" id="{B895D2B2-01FE-46E8-8667-6C27C2570BC4}"/>
              </a:ext>
            </a:extLst>
          </p:cNvPr>
          <p:cNvSpPr txBox="1">
            <a:spLocks/>
          </p:cNvSpPr>
          <p:nvPr/>
        </p:nvSpPr>
        <p:spPr>
          <a:xfrm>
            <a:off x="548639" y="1175160"/>
            <a:ext cx="10062654" cy="457473"/>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dirty="0"/>
              <a:t>If you haven’t a BIG idea, Not a problem. Here are The Biggest and Best Themes to Brainstorm:</a:t>
            </a:r>
            <a:endParaRPr lang="en-US" dirty="0">
              <a:solidFill>
                <a:schemeClr val="accent3">
                  <a:lumMod val="60000"/>
                  <a:lumOff val="40000"/>
                  <a:alpha val="60000"/>
                </a:schemeClr>
              </a:solidFill>
            </a:endParaRPr>
          </a:p>
        </p:txBody>
      </p:sp>
      <p:sp>
        <p:nvSpPr>
          <p:cNvPr id="18" name="Subtitle 15">
            <a:extLst>
              <a:ext uri="{FF2B5EF4-FFF2-40B4-BE49-F238E27FC236}">
                <a16:creationId xmlns:a16="http://schemas.microsoft.com/office/drawing/2014/main" id="{8F4FE7B1-EE0B-4782-959F-290153DBAFB2}"/>
              </a:ext>
            </a:extLst>
          </p:cNvPr>
          <p:cNvSpPr txBox="1">
            <a:spLocks/>
          </p:cNvSpPr>
          <p:nvPr/>
        </p:nvSpPr>
        <p:spPr>
          <a:xfrm>
            <a:off x="2125802" y="5701395"/>
            <a:ext cx="9900285" cy="457473"/>
          </a:xfrm>
          <a:prstGeom prst="rect">
            <a:avLst/>
          </a:prstGeom>
        </p:spPr>
        <p:txBody>
          <a:bodyPr vert="horz" wrap="square" lIns="0" tIns="0" rIns="0" bIns="0" rtlCol="0">
            <a:normAutofit fontScale="92500"/>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dirty="0"/>
              <a:t>Want a head start? Show your interest to me for my ready planned, narrative integrated systems.</a:t>
            </a:r>
            <a:endParaRPr lang="en-US" dirty="0">
              <a:solidFill>
                <a:schemeClr val="accent3">
                  <a:lumMod val="60000"/>
                  <a:lumOff val="40000"/>
                  <a:alpha val="60000"/>
                </a:schemeClr>
              </a:solidFill>
            </a:endParaRPr>
          </a:p>
        </p:txBody>
      </p:sp>
    </p:spTree>
    <p:extLst>
      <p:ext uri="{BB962C8B-B14F-4D97-AF65-F5344CB8AC3E}">
        <p14:creationId xmlns:p14="http://schemas.microsoft.com/office/powerpoint/2010/main" val="1420547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82770-6BF6-4366-B6E8-EE330B4AF3EC}"/>
              </a:ext>
            </a:extLst>
          </p:cNvPr>
          <p:cNvSpPr>
            <a:spLocks noGrp="1"/>
          </p:cNvSpPr>
          <p:nvPr>
            <p:ph type="title"/>
          </p:nvPr>
        </p:nvSpPr>
        <p:spPr>
          <a:xfrm>
            <a:off x="550863" y="549275"/>
            <a:ext cx="5192711" cy="1997855"/>
          </a:xfrm>
        </p:spPr>
        <p:txBody>
          <a:bodyPr/>
          <a:lstStyle/>
          <a:p>
            <a:r>
              <a:rPr lang="en-AU" dirty="0"/>
              <a:t>At Many Venues to Showcase Brisbane to the World.</a:t>
            </a:r>
          </a:p>
        </p:txBody>
      </p:sp>
      <p:sp>
        <p:nvSpPr>
          <p:cNvPr id="3" name="Content Placeholder 2">
            <a:extLst>
              <a:ext uri="{FF2B5EF4-FFF2-40B4-BE49-F238E27FC236}">
                <a16:creationId xmlns:a16="http://schemas.microsoft.com/office/drawing/2014/main" id="{66F59E50-44EE-4C73-B688-C3F51D7DD489}"/>
              </a:ext>
            </a:extLst>
          </p:cNvPr>
          <p:cNvSpPr>
            <a:spLocks noGrp="1"/>
          </p:cNvSpPr>
          <p:nvPr>
            <p:ph idx="1"/>
          </p:nvPr>
        </p:nvSpPr>
        <p:spPr>
          <a:xfrm>
            <a:off x="550863" y="2677306"/>
            <a:ext cx="3744912" cy="3415519"/>
          </a:xfrm>
        </p:spPr>
        <p:txBody>
          <a:bodyPr/>
          <a:lstStyle/>
          <a:p>
            <a:pPr marL="342900" indent="-342900">
              <a:buFont typeface="Arial" panose="020B0604020202020204" pitchFamily="34" charset="0"/>
              <a:buChar char="•"/>
            </a:pPr>
            <a:r>
              <a:rPr lang="en-AU" dirty="0"/>
              <a:t>Assisted Company Registration</a:t>
            </a:r>
          </a:p>
          <a:p>
            <a:pPr marL="342900" indent="-342900">
              <a:buFont typeface="Arial" panose="020B0604020202020204" pitchFamily="34" charset="0"/>
              <a:buChar char="•"/>
            </a:pPr>
            <a:r>
              <a:rPr lang="en-AU" dirty="0"/>
              <a:t>Sponsored Weekly Meetups</a:t>
            </a:r>
          </a:p>
          <a:p>
            <a:pPr marL="342900" indent="-342900">
              <a:buFont typeface="Arial" panose="020B0604020202020204" pitchFamily="34" charset="0"/>
              <a:buChar char="•"/>
            </a:pPr>
            <a:r>
              <a:rPr lang="en-AU" dirty="0"/>
              <a:t>Just-In-Time Content Delivery</a:t>
            </a:r>
          </a:p>
          <a:p>
            <a:pPr marL="342900" indent="-342900">
              <a:buFont typeface="Arial" panose="020B0604020202020204" pitchFamily="34" charset="0"/>
              <a:buChar char="•"/>
            </a:pPr>
            <a:r>
              <a:rPr lang="en-AU" dirty="0"/>
              <a:t>Sponsored In-Kind Services</a:t>
            </a:r>
          </a:p>
          <a:p>
            <a:pPr marL="342900" indent="-342900">
              <a:buFont typeface="Arial" panose="020B0604020202020204" pitchFamily="34" charset="0"/>
              <a:buChar char="•"/>
            </a:pPr>
            <a:r>
              <a:rPr lang="en-AU" dirty="0"/>
              <a:t>Local Legends Introductions</a:t>
            </a:r>
          </a:p>
          <a:p>
            <a:pPr marL="342900" indent="-342900">
              <a:buFont typeface="Arial" panose="020B0604020202020204" pitchFamily="34" charset="0"/>
              <a:buChar char="•"/>
            </a:pPr>
            <a:r>
              <a:rPr lang="en-AU" dirty="0"/>
              <a:t>Global Legends Virtual Meetings</a:t>
            </a:r>
          </a:p>
        </p:txBody>
      </p:sp>
      <p:pic>
        <p:nvPicPr>
          <p:cNvPr id="13" name="Picture Placeholder 12" descr="A picture containing sky, outdoor&#10;&#10;Description automatically generated">
            <a:extLst>
              <a:ext uri="{FF2B5EF4-FFF2-40B4-BE49-F238E27FC236}">
                <a16:creationId xmlns:a16="http://schemas.microsoft.com/office/drawing/2014/main" id="{B9CBAB98-EDD8-4E29-8E9A-688FA7A0AD11}"/>
              </a:ext>
            </a:extLst>
          </p:cNvPr>
          <p:cNvPicPr>
            <a:picLocks noGrp="1" noChangeAspect="1"/>
          </p:cNvPicPr>
          <p:nvPr>
            <p:ph type="pic" sz="quarter" idx="13"/>
          </p:nvPr>
        </p:nvPicPr>
        <p:blipFill>
          <a:blip r:embed="rId2"/>
          <a:srcRect l="24580" r="24580"/>
          <a:stretch>
            <a:fillRect/>
          </a:stretch>
        </p:blipFill>
        <p:spPr/>
      </p:pic>
      <p:pic>
        <p:nvPicPr>
          <p:cNvPr id="15" name="Picture Placeholder 14" descr="Icon&#10;&#10;Description automatically generated with low confidence">
            <a:extLst>
              <a:ext uri="{FF2B5EF4-FFF2-40B4-BE49-F238E27FC236}">
                <a16:creationId xmlns:a16="http://schemas.microsoft.com/office/drawing/2014/main" id="{037E6A03-2B34-48C4-A4FD-1DDB1644C0D3}"/>
              </a:ext>
            </a:extLst>
          </p:cNvPr>
          <p:cNvPicPr>
            <a:picLocks noGrp="1" noChangeAspect="1"/>
          </p:cNvPicPr>
          <p:nvPr>
            <p:ph type="pic" sz="quarter" idx="14"/>
          </p:nvPr>
        </p:nvPicPr>
        <p:blipFill>
          <a:blip r:embed="rId3"/>
          <a:srcRect t="125" b="125"/>
          <a:stretch>
            <a:fillRect/>
          </a:stretch>
        </p:blipFill>
        <p:spPr/>
      </p:pic>
      <p:pic>
        <p:nvPicPr>
          <p:cNvPr id="17" name="Picture Placeholder 16">
            <a:extLst>
              <a:ext uri="{FF2B5EF4-FFF2-40B4-BE49-F238E27FC236}">
                <a16:creationId xmlns:a16="http://schemas.microsoft.com/office/drawing/2014/main" id="{5B328189-AB85-45E4-B859-77D7B1C98984}"/>
              </a:ext>
            </a:extLst>
          </p:cNvPr>
          <p:cNvPicPr>
            <a:picLocks noGrp="1" noChangeAspect="1"/>
          </p:cNvPicPr>
          <p:nvPr>
            <p:ph type="pic" sz="quarter" idx="15"/>
          </p:nvPr>
        </p:nvPicPr>
        <p:blipFill>
          <a:blip r:embed="rId4"/>
          <a:srcRect/>
          <a:stretch/>
        </p:blipFill>
        <p:spPr>
          <a:xfrm>
            <a:off x="9091612" y="3324733"/>
            <a:ext cx="2936876" cy="2936876"/>
          </a:xfrm>
        </p:spPr>
      </p:pic>
      <p:sp>
        <p:nvSpPr>
          <p:cNvPr id="8" name="Footer Placeholder 7">
            <a:extLst>
              <a:ext uri="{FF2B5EF4-FFF2-40B4-BE49-F238E27FC236}">
                <a16:creationId xmlns:a16="http://schemas.microsoft.com/office/drawing/2014/main" id="{C378AA4C-F7F1-44AD-88E7-F312AFF1CBB7}"/>
              </a:ext>
            </a:extLst>
          </p:cNvPr>
          <p:cNvSpPr>
            <a:spLocks noGrp="1"/>
          </p:cNvSpPr>
          <p:nvPr>
            <p:ph type="ftr" sz="quarter" idx="11"/>
          </p:nvPr>
        </p:nvSpPr>
        <p:spPr>
          <a:xfrm>
            <a:off x="2658141" y="6507212"/>
            <a:ext cx="8282762" cy="153888"/>
          </a:xfrm>
        </p:spPr>
        <p:txBody>
          <a:bodyPr/>
          <a:lstStyle/>
          <a:p>
            <a:r>
              <a:rPr lang="en-US" dirty="0"/>
              <a:t>Advance Queensland has not been approached for sponsorship and this logo is used without authorization, to promote advancing Queensland innovatively. </a:t>
            </a:r>
          </a:p>
        </p:txBody>
      </p:sp>
      <p:sp>
        <p:nvSpPr>
          <p:cNvPr id="9" name="Slide Number Placeholder 8">
            <a:extLst>
              <a:ext uri="{FF2B5EF4-FFF2-40B4-BE49-F238E27FC236}">
                <a16:creationId xmlns:a16="http://schemas.microsoft.com/office/drawing/2014/main" id="{2258891C-3D63-49C1-82B6-FF6283A36924}"/>
              </a:ext>
            </a:extLst>
          </p:cNvPr>
          <p:cNvSpPr>
            <a:spLocks noGrp="1"/>
          </p:cNvSpPr>
          <p:nvPr>
            <p:ph type="sldNum" sz="quarter" idx="12"/>
          </p:nvPr>
        </p:nvSpPr>
        <p:spPr/>
        <p:txBody>
          <a:bodyPr/>
          <a:lstStyle/>
          <a:p>
            <a:fld id="{DBA1B0FB-D917-4C8C-928F-313BD683BF39}" type="slidenum">
              <a:rPr lang="en-US" smtClean="0"/>
              <a:t>13</a:t>
            </a:fld>
            <a:endParaRPr lang="en-US"/>
          </a:p>
        </p:txBody>
      </p:sp>
      <p:sp>
        <p:nvSpPr>
          <p:cNvPr id="18" name="Date Placeholder 13">
            <a:extLst>
              <a:ext uri="{FF2B5EF4-FFF2-40B4-BE49-F238E27FC236}">
                <a16:creationId xmlns:a16="http://schemas.microsoft.com/office/drawing/2014/main" id="{6DE614B1-4879-4DDC-8F13-93707C77B8BC}"/>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Tree>
    <p:extLst>
      <p:ext uri="{BB962C8B-B14F-4D97-AF65-F5344CB8AC3E}">
        <p14:creationId xmlns:p14="http://schemas.microsoft.com/office/powerpoint/2010/main" val="39910094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D2A30C0-1BC4-4764-9C0F-5D811CAB8312}"/>
              </a:ext>
            </a:extLst>
          </p:cNvPr>
          <p:cNvSpPr>
            <a:spLocks noGrp="1"/>
          </p:cNvSpPr>
          <p:nvPr>
            <p:ph type="ctrTitle"/>
          </p:nvPr>
        </p:nvSpPr>
        <p:spPr>
          <a:xfrm>
            <a:off x="548640" y="548640"/>
            <a:ext cx="8281987" cy="1253041"/>
          </a:xfrm>
        </p:spPr>
        <p:txBody>
          <a:bodyPr/>
          <a:lstStyle/>
          <a:p>
            <a:r>
              <a:rPr lang="en-US" dirty="0"/>
              <a:t>Founding Team Matchmaker:</a:t>
            </a:r>
          </a:p>
        </p:txBody>
      </p:sp>
      <p:pic>
        <p:nvPicPr>
          <p:cNvPr id="17" name="Picture Placeholder 16" descr="Person on busy street">
            <a:extLst>
              <a:ext uri="{FF2B5EF4-FFF2-40B4-BE49-F238E27FC236}">
                <a16:creationId xmlns:a16="http://schemas.microsoft.com/office/drawing/2014/main" id="{05ED5B1E-974F-476C-A3C9-572D3602E95E}"/>
              </a:ext>
            </a:extLst>
          </p:cNvPr>
          <p:cNvPicPr>
            <a:picLocks noGrp="1" noChangeAspect="1"/>
          </p:cNvPicPr>
          <p:nvPr>
            <p:ph type="pic" sz="quarter" idx="13"/>
          </p:nvPr>
        </p:nvPicPr>
        <p:blipFill rotWithShape="1">
          <a:blip r:embed="rId3"/>
          <a:srcRect l="10762" r="13551"/>
          <a:stretch/>
        </p:blipFill>
        <p:spPr>
          <a:xfrm>
            <a:off x="1078733" y="1989225"/>
            <a:ext cx="1627700" cy="1435608"/>
          </a:xfrm>
        </p:spPr>
      </p:pic>
      <p:pic>
        <p:nvPicPr>
          <p:cNvPr id="36" name="Picture Placeholder 35" descr="A lady smiling in the office">
            <a:extLst>
              <a:ext uri="{FF2B5EF4-FFF2-40B4-BE49-F238E27FC236}">
                <a16:creationId xmlns:a16="http://schemas.microsoft.com/office/drawing/2014/main" id="{F3CCCCDF-EA66-4F5E-98F3-A05239CBBAC4}"/>
              </a:ext>
            </a:extLst>
          </p:cNvPr>
          <p:cNvPicPr>
            <a:picLocks noGrp="1" noChangeAspect="1"/>
          </p:cNvPicPr>
          <p:nvPr>
            <p:ph type="pic" sz="quarter" idx="14"/>
          </p:nvPr>
        </p:nvPicPr>
        <p:blipFill rotWithShape="1">
          <a:blip r:embed="rId4" cstate="screen">
            <a:extLst>
              <a:ext uri="{28A0092B-C50C-407E-A947-70E740481C1C}">
                <a14:useLocalDpi xmlns:a14="http://schemas.microsoft.com/office/drawing/2010/main" val="0"/>
              </a:ext>
            </a:extLst>
          </a:blip>
          <a:srcRect/>
          <a:stretch/>
        </p:blipFill>
        <p:spPr>
          <a:xfrm>
            <a:off x="3838384" y="1990724"/>
            <a:ext cx="1691640" cy="1435608"/>
          </a:xfrm>
        </p:spPr>
      </p:pic>
      <p:pic>
        <p:nvPicPr>
          <p:cNvPr id="38" name="Picture Placeholder 37" descr="A lady in the office smiling at the camera&#10;">
            <a:extLst>
              <a:ext uri="{FF2B5EF4-FFF2-40B4-BE49-F238E27FC236}">
                <a16:creationId xmlns:a16="http://schemas.microsoft.com/office/drawing/2014/main" id="{8A6BB597-41F4-432E-8432-8F39511B2941}"/>
              </a:ext>
            </a:extLst>
          </p:cNvPr>
          <p:cNvPicPr>
            <a:picLocks noGrp="1" noChangeAspect="1"/>
          </p:cNvPicPr>
          <p:nvPr>
            <p:ph type="pic" sz="quarter" idx="15"/>
          </p:nvPr>
        </p:nvPicPr>
        <p:blipFill rotWithShape="1">
          <a:blip r:embed="rId5" cstate="screen">
            <a:extLst>
              <a:ext uri="{28A0092B-C50C-407E-A947-70E740481C1C}">
                <a14:useLocalDpi xmlns:a14="http://schemas.microsoft.com/office/drawing/2010/main" val="0"/>
              </a:ext>
            </a:extLst>
          </a:blip>
          <a:srcRect/>
          <a:stretch/>
        </p:blipFill>
        <p:spPr>
          <a:xfrm>
            <a:off x="6661976" y="1993392"/>
            <a:ext cx="1691640" cy="1435608"/>
          </a:xfrm>
        </p:spPr>
      </p:pic>
      <p:pic>
        <p:nvPicPr>
          <p:cNvPr id="40" name="Picture Placeholder 39">
            <a:extLst>
              <a:ext uri="{FF2B5EF4-FFF2-40B4-BE49-F238E27FC236}">
                <a16:creationId xmlns:a16="http://schemas.microsoft.com/office/drawing/2014/main" id="{76B2FC80-9F3B-46D8-94D9-882D90A858F6}"/>
              </a:ext>
            </a:extLst>
          </p:cNvPr>
          <p:cNvPicPr>
            <a:picLocks noGrp="1" noChangeAspect="1"/>
          </p:cNvPicPr>
          <p:nvPr>
            <p:ph type="pic" sz="quarter" idx="16"/>
          </p:nvPr>
        </p:nvPicPr>
        <p:blipFill rotWithShape="1">
          <a:blip r:embed="rId6"/>
          <a:srcRect b="33920"/>
          <a:stretch/>
        </p:blipFill>
        <p:spPr>
          <a:xfrm>
            <a:off x="9432345" y="1990724"/>
            <a:ext cx="1627700" cy="1434110"/>
          </a:xfrm>
        </p:spPr>
      </p:pic>
      <p:sp>
        <p:nvSpPr>
          <p:cNvPr id="41" name="Text Placeholder 40">
            <a:extLst>
              <a:ext uri="{FF2B5EF4-FFF2-40B4-BE49-F238E27FC236}">
                <a16:creationId xmlns:a16="http://schemas.microsoft.com/office/drawing/2014/main" id="{91181F6D-A54F-4289-8C36-80ECE3B2C8E2}"/>
              </a:ext>
            </a:extLst>
          </p:cNvPr>
          <p:cNvSpPr>
            <a:spLocks noGrp="1"/>
          </p:cNvSpPr>
          <p:nvPr>
            <p:ph type="body" sz="quarter" idx="18"/>
          </p:nvPr>
        </p:nvSpPr>
        <p:spPr>
          <a:xfrm>
            <a:off x="1079500" y="3781425"/>
            <a:ext cx="1711325" cy="365760"/>
          </a:xfrm>
        </p:spPr>
        <p:txBody>
          <a:bodyPr/>
          <a:lstStyle/>
          <a:p>
            <a:r>
              <a:rPr lang="en-US" dirty="0"/>
              <a:t>Who is?</a:t>
            </a:r>
          </a:p>
        </p:txBody>
      </p:sp>
      <p:sp>
        <p:nvSpPr>
          <p:cNvPr id="15" name="Subtitle 14">
            <a:extLst>
              <a:ext uri="{FF2B5EF4-FFF2-40B4-BE49-F238E27FC236}">
                <a16:creationId xmlns:a16="http://schemas.microsoft.com/office/drawing/2014/main" id="{84D39D81-9726-4BD7-BDC0-FA0B2AD0D219}"/>
              </a:ext>
            </a:extLst>
          </p:cNvPr>
          <p:cNvSpPr>
            <a:spLocks noGrp="1"/>
          </p:cNvSpPr>
          <p:nvPr>
            <p:ph type="body" sz="quarter" idx="17"/>
          </p:nvPr>
        </p:nvSpPr>
        <p:spPr>
          <a:xfrm>
            <a:off x="1078733" y="4232949"/>
            <a:ext cx="1711572" cy="638175"/>
          </a:xfrm>
        </p:spPr>
        <p:txBody>
          <a:bodyPr/>
          <a:lstStyle/>
          <a:p>
            <a:r>
              <a:rPr lang="en-US" dirty="0"/>
              <a:t>CEO/COO</a:t>
            </a:r>
          </a:p>
        </p:txBody>
      </p:sp>
      <p:sp>
        <p:nvSpPr>
          <p:cNvPr id="43" name="Text Placeholder 42">
            <a:extLst>
              <a:ext uri="{FF2B5EF4-FFF2-40B4-BE49-F238E27FC236}">
                <a16:creationId xmlns:a16="http://schemas.microsoft.com/office/drawing/2014/main" id="{E4387CED-5FBE-4AFF-B64D-975B5574F16F}"/>
              </a:ext>
            </a:extLst>
          </p:cNvPr>
          <p:cNvSpPr>
            <a:spLocks noGrp="1"/>
          </p:cNvSpPr>
          <p:nvPr>
            <p:ph type="body" sz="quarter" idx="20"/>
          </p:nvPr>
        </p:nvSpPr>
        <p:spPr>
          <a:xfrm>
            <a:off x="3839151" y="3781425"/>
            <a:ext cx="1711325" cy="365760"/>
          </a:xfrm>
        </p:spPr>
        <p:txBody>
          <a:bodyPr/>
          <a:lstStyle/>
          <a:p>
            <a:r>
              <a:rPr lang="en-US" dirty="0"/>
              <a:t>Who is?</a:t>
            </a:r>
          </a:p>
        </p:txBody>
      </p:sp>
      <p:sp>
        <p:nvSpPr>
          <p:cNvPr id="42" name="Text Placeholder 41">
            <a:extLst>
              <a:ext uri="{FF2B5EF4-FFF2-40B4-BE49-F238E27FC236}">
                <a16:creationId xmlns:a16="http://schemas.microsoft.com/office/drawing/2014/main" id="{CCDF84CD-BC27-4182-9FBA-9D4FEED95410}"/>
              </a:ext>
            </a:extLst>
          </p:cNvPr>
          <p:cNvSpPr>
            <a:spLocks noGrp="1"/>
          </p:cNvSpPr>
          <p:nvPr>
            <p:ph type="body" sz="quarter" idx="19"/>
          </p:nvPr>
        </p:nvSpPr>
        <p:spPr>
          <a:xfrm>
            <a:off x="3838384" y="4232949"/>
            <a:ext cx="1711572" cy="638175"/>
          </a:xfrm>
        </p:spPr>
        <p:txBody>
          <a:bodyPr/>
          <a:lstStyle/>
          <a:p>
            <a:r>
              <a:rPr lang="en-US" dirty="0"/>
              <a:t>CFO/CMO</a:t>
            </a:r>
          </a:p>
        </p:txBody>
      </p:sp>
      <p:sp>
        <p:nvSpPr>
          <p:cNvPr id="45" name="Text Placeholder 44">
            <a:extLst>
              <a:ext uri="{FF2B5EF4-FFF2-40B4-BE49-F238E27FC236}">
                <a16:creationId xmlns:a16="http://schemas.microsoft.com/office/drawing/2014/main" id="{FE5CD03B-066A-46AF-8FB8-E8A78074ABEF}"/>
              </a:ext>
            </a:extLst>
          </p:cNvPr>
          <p:cNvSpPr>
            <a:spLocks noGrp="1"/>
          </p:cNvSpPr>
          <p:nvPr>
            <p:ph type="body" sz="quarter" idx="22"/>
          </p:nvPr>
        </p:nvSpPr>
        <p:spPr>
          <a:xfrm>
            <a:off x="6662743" y="3781425"/>
            <a:ext cx="1711325" cy="365760"/>
          </a:xfrm>
        </p:spPr>
        <p:txBody>
          <a:bodyPr/>
          <a:lstStyle/>
          <a:p>
            <a:r>
              <a:rPr lang="en-US" dirty="0"/>
              <a:t>Who is?</a:t>
            </a:r>
          </a:p>
          <a:p>
            <a:endParaRPr lang="en-US" dirty="0"/>
          </a:p>
        </p:txBody>
      </p:sp>
      <p:sp>
        <p:nvSpPr>
          <p:cNvPr id="44" name="Text Placeholder 43">
            <a:extLst>
              <a:ext uri="{FF2B5EF4-FFF2-40B4-BE49-F238E27FC236}">
                <a16:creationId xmlns:a16="http://schemas.microsoft.com/office/drawing/2014/main" id="{10E83414-3440-46C7-8C07-7D073B69C422}"/>
              </a:ext>
            </a:extLst>
          </p:cNvPr>
          <p:cNvSpPr>
            <a:spLocks noGrp="1"/>
          </p:cNvSpPr>
          <p:nvPr>
            <p:ph type="body" sz="quarter" idx="21"/>
          </p:nvPr>
        </p:nvSpPr>
        <p:spPr>
          <a:xfrm>
            <a:off x="6661976" y="4232949"/>
            <a:ext cx="1711572" cy="638175"/>
          </a:xfrm>
        </p:spPr>
        <p:txBody>
          <a:bodyPr/>
          <a:lstStyle/>
          <a:p>
            <a:r>
              <a:rPr lang="en-US" dirty="0"/>
              <a:t>CTO/CIO</a:t>
            </a:r>
          </a:p>
        </p:txBody>
      </p:sp>
      <p:sp>
        <p:nvSpPr>
          <p:cNvPr id="47" name="Text Placeholder 46">
            <a:extLst>
              <a:ext uri="{FF2B5EF4-FFF2-40B4-BE49-F238E27FC236}">
                <a16:creationId xmlns:a16="http://schemas.microsoft.com/office/drawing/2014/main" id="{F4640D91-CB97-4FCC-8FEF-F4B22B844DC4}"/>
              </a:ext>
            </a:extLst>
          </p:cNvPr>
          <p:cNvSpPr>
            <a:spLocks noGrp="1"/>
          </p:cNvSpPr>
          <p:nvPr>
            <p:ph type="body" sz="quarter" idx="24"/>
          </p:nvPr>
        </p:nvSpPr>
        <p:spPr>
          <a:xfrm>
            <a:off x="9433112" y="3787288"/>
            <a:ext cx="1711325" cy="365760"/>
          </a:xfrm>
        </p:spPr>
        <p:txBody>
          <a:bodyPr/>
          <a:lstStyle/>
          <a:p>
            <a:r>
              <a:rPr lang="en-US" dirty="0"/>
              <a:t>Luke Hayes</a:t>
            </a:r>
          </a:p>
        </p:txBody>
      </p:sp>
      <p:sp>
        <p:nvSpPr>
          <p:cNvPr id="3" name="Text Placeholder 2">
            <a:extLst>
              <a:ext uri="{FF2B5EF4-FFF2-40B4-BE49-F238E27FC236}">
                <a16:creationId xmlns:a16="http://schemas.microsoft.com/office/drawing/2014/main" id="{B1C6A53C-7538-4FF9-BC09-EFC116FE7054}"/>
              </a:ext>
            </a:extLst>
          </p:cNvPr>
          <p:cNvSpPr>
            <a:spLocks noGrp="1"/>
          </p:cNvSpPr>
          <p:nvPr>
            <p:ph type="body" sz="quarter" idx="23"/>
          </p:nvPr>
        </p:nvSpPr>
        <p:spPr>
          <a:xfrm>
            <a:off x="9432345" y="4238812"/>
            <a:ext cx="1627700" cy="638175"/>
          </a:xfrm>
        </p:spPr>
        <p:txBody>
          <a:bodyPr/>
          <a:lstStyle/>
          <a:p>
            <a:r>
              <a:rPr lang="en-US" dirty="0"/>
              <a:t>Non-Executive Director</a:t>
            </a:r>
          </a:p>
        </p:txBody>
      </p:sp>
      <p:sp>
        <p:nvSpPr>
          <p:cNvPr id="8" name="Footer Placeholder 7">
            <a:extLst>
              <a:ext uri="{FF2B5EF4-FFF2-40B4-BE49-F238E27FC236}">
                <a16:creationId xmlns:a16="http://schemas.microsoft.com/office/drawing/2014/main" id="{6375D7F3-165A-439B-8D1D-6553B68C2886}"/>
              </a:ext>
            </a:extLst>
          </p:cNvPr>
          <p:cNvSpPr>
            <a:spLocks noGrp="1"/>
          </p:cNvSpPr>
          <p:nvPr>
            <p:ph type="ftr" sz="quarter" idx="11"/>
          </p:nvPr>
        </p:nvSpPr>
        <p:spPr>
          <a:xfrm>
            <a:off x="2339163" y="6507212"/>
            <a:ext cx="8720882" cy="153888"/>
          </a:xfrm>
        </p:spPr>
        <p:txBody>
          <a:bodyPr/>
          <a:lstStyle/>
          <a:p>
            <a:r>
              <a:rPr lang="en-US" dirty="0"/>
              <a:t>If the idea for the start-up originates with Luke Hayes and his greater narrative, then he should acquire a non-executive director role in the company and some shares.</a:t>
            </a:r>
          </a:p>
        </p:txBody>
      </p:sp>
      <p:sp>
        <p:nvSpPr>
          <p:cNvPr id="9" name="Slide Number Placeholder 8">
            <a:extLst>
              <a:ext uri="{FF2B5EF4-FFF2-40B4-BE49-F238E27FC236}">
                <a16:creationId xmlns:a16="http://schemas.microsoft.com/office/drawing/2014/main" id="{7AF9A883-CC44-4401-AE67-8FCEACB7DDDA}"/>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14</a:t>
            </a:fld>
            <a:endParaRPr lang="en-US"/>
          </a:p>
        </p:txBody>
      </p:sp>
      <p:sp>
        <p:nvSpPr>
          <p:cNvPr id="18" name="Subtitle 15">
            <a:extLst>
              <a:ext uri="{FF2B5EF4-FFF2-40B4-BE49-F238E27FC236}">
                <a16:creationId xmlns:a16="http://schemas.microsoft.com/office/drawing/2014/main" id="{BB0A161C-4B6B-48B9-86CB-DDF7951A1A99}"/>
              </a:ext>
            </a:extLst>
          </p:cNvPr>
          <p:cNvSpPr txBox="1">
            <a:spLocks/>
          </p:cNvSpPr>
          <p:nvPr/>
        </p:nvSpPr>
        <p:spPr>
          <a:xfrm>
            <a:off x="548639" y="1175160"/>
            <a:ext cx="9900285" cy="457473"/>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dirty="0"/>
              <a:t>Don’t have a team? Not a problem. Meet potential Co-Founder matches every Sunday.</a:t>
            </a:r>
            <a:endParaRPr lang="en-US" dirty="0">
              <a:solidFill>
                <a:schemeClr val="accent3">
                  <a:lumMod val="60000"/>
                  <a:lumOff val="40000"/>
                  <a:alpha val="60000"/>
                </a:schemeClr>
              </a:solidFill>
            </a:endParaRPr>
          </a:p>
        </p:txBody>
      </p:sp>
      <p:sp>
        <p:nvSpPr>
          <p:cNvPr id="2" name="TextBox 1">
            <a:extLst>
              <a:ext uri="{FF2B5EF4-FFF2-40B4-BE49-F238E27FC236}">
                <a16:creationId xmlns:a16="http://schemas.microsoft.com/office/drawing/2014/main" id="{B2815BB7-76A0-45AF-867D-95684AE1B6E7}"/>
              </a:ext>
            </a:extLst>
          </p:cNvPr>
          <p:cNvSpPr txBox="1"/>
          <p:nvPr/>
        </p:nvSpPr>
        <p:spPr>
          <a:xfrm>
            <a:off x="1236794" y="3325931"/>
            <a:ext cx="1311578" cy="369332"/>
          </a:xfrm>
          <a:prstGeom prst="rect">
            <a:avLst/>
          </a:prstGeom>
          <a:noFill/>
        </p:spPr>
        <p:txBody>
          <a:bodyPr wrap="none" rtlCol="0">
            <a:spAutoFit/>
          </a:bodyPr>
          <a:lstStyle/>
          <a:p>
            <a:r>
              <a:rPr lang="en-AU" dirty="0"/>
              <a:t>Stock Image</a:t>
            </a:r>
          </a:p>
        </p:txBody>
      </p:sp>
      <p:sp>
        <p:nvSpPr>
          <p:cNvPr id="20" name="TextBox 19">
            <a:extLst>
              <a:ext uri="{FF2B5EF4-FFF2-40B4-BE49-F238E27FC236}">
                <a16:creationId xmlns:a16="http://schemas.microsoft.com/office/drawing/2014/main" id="{95AD969E-0958-47F8-9CC6-EA8F86A99F77}"/>
              </a:ext>
            </a:extLst>
          </p:cNvPr>
          <p:cNvSpPr txBox="1"/>
          <p:nvPr/>
        </p:nvSpPr>
        <p:spPr>
          <a:xfrm>
            <a:off x="4038381" y="3325931"/>
            <a:ext cx="1311578" cy="369332"/>
          </a:xfrm>
          <a:prstGeom prst="rect">
            <a:avLst/>
          </a:prstGeom>
          <a:noFill/>
        </p:spPr>
        <p:txBody>
          <a:bodyPr wrap="none" rtlCol="0">
            <a:spAutoFit/>
          </a:bodyPr>
          <a:lstStyle/>
          <a:p>
            <a:r>
              <a:rPr lang="en-AU" dirty="0"/>
              <a:t>Stock Image</a:t>
            </a:r>
          </a:p>
        </p:txBody>
      </p:sp>
      <p:sp>
        <p:nvSpPr>
          <p:cNvPr id="21" name="TextBox 20">
            <a:extLst>
              <a:ext uri="{FF2B5EF4-FFF2-40B4-BE49-F238E27FC236}">
                <a16:creationId xmlns:a16="http://schemas.microsoft.com/office/drawing/2014/main" id="{CACC81FA-49CD-4B81-828B-F688FD0F3EBE}"/>
              </a:ext>
            </a:extLst>
          </p:cNvPr>
          <p:cNvSpPr txBox="1"/>
          <p:nvPr/>
        </p:nvSpPr>
        <p:spPr>
          <a:xfrm>
            <a:off x="6861972" y="3303165"/>
            <a:ext cx="1311578" cy="369332"/>
          </a:xfrm>
          <a:prstGeom prst="rect">
            <a:avLst/>
          </a:prstGeom>
          <a:noFill/>
        </p:spPr>
        <p:txBody>
          <a:bodyPr wrap="none" rtlCol="0">
            <a:spAutoFit/>
          </a:bodyPr>
          <a:lstStyle/>
          <a:p>
            <a:r>
              <a:rPr lang="en-AU" dirty="0"/>
              <a:t>Stock Image</a:t>
            </a:r>
          </a:p>
        </p:txBody>
      </p:sp>
      <p:sp>
        <p:nvSpPr>
          <p:cNvPr id="22" name="TextBox 21">
            <a:extLst>
              <a:ext uri="{FF2B5EF4-FFF2-40B4-BE49-F238E27FC236}">
                <a16:creationId xmlns:a16="http://schemas.microsoft.com/office/drawing/2014/main" id="{83280070-A874-45DF-9B7A-D89C5A06104B}"/>
              </a:ext>
            </a:extLst>
          </p:cNvPr>
          <p:cNvSpPr txBox="1"/>
          <p:nvPr/>
        </p:nvSpPr>
        <p:spPr>
          <a:xfrm>
            <a:off x="9651320" y="3325931"/>
            <a:ext cx="1189749" cy="369332"/>
          </a:xfrm>
          <a:prstGeom prst="rect">
            <a:avLst/>
          </a:prstGeom>
          <a:noFill/>
        </p:spPr>
        <p:txBody>
          <a:bodyPr wrap="none" rtlCol="0">
            <a:spAutoFit/>
          </a:bodyPr>
          <a:lstStyle/>
          <a:p>
            <a:pPr algn="ctr"/>
            <a:r>
              <a:rPr lang="en-AU" dirty="0"/>
              <a:t>Real Image</a:t>
            </a:r>
          </a:p>
        </p:txBody>
      </p:sp>
      <p:sp>
        <p:nvSpPr>
          <p:cNvPr id="23" name="Subtitle 15">
            <a:extLst>
              <a:ext uri="{FF2B5EF4-FFF2-40B4-BE49-F238E27FC236}">
                <a16:creationId xmlns:a16="http://schemas.microsoft.com/office/drawing/2014/main" id="{308AD5B2-89E9-41B1-B89D-553B2C6EA7B9}"/>
              </a:ext>
            </a:extLst>
          </p:cNvPr>
          <p:cNvSpPr txBox="1">
            <a:spLocks/>
          </p:cNvSpPr>
          <p:nvPr/>
        </p:nvSpPr>
        <p:spPr>
          <a:xfrm>
            <a:off x="3763216" y="5466896"/>
            <a:ext cx="8177147" cy="457473"/>
          </a:xfrm>
          <a:prstGeom prst="rect">
            <a:avLst/>
          </a:prstGeom>
        </p:spPr>
        <p:txBody>
          <a:bodyPr vert="horz" wrap="square" lIns="0" tIns="0" rIns="0" bIns="0" rtlCol="0">
            <a:norm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4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dirty="0"/>
              <a:t>Already have a team or almost there? Register now for the 1</a:t>
            </a:r>
            <a:r>
              <a:rPr lang="en-US" baseline="30000" dirty="0"/>
              <a:t>st</a:t>
            </a:r>
            <a:r>
              <a:rPr lang="en-US" dirty="0"/>
              <a:t> Meetup!</a:t>
            </a:r>
            <a:endParaRPr lang="en-US" dirty="0">
              <a:solidFill>
                <a:schemeClr val="accent3">
                  <a:lumMod val="60000"/>
                  <a:lumOff val="40000"/>
                  <a:alpha val="60000"/>
                </a:schemeClr>
              </a:solidFill>
            </a:endParaRPr>
          </a:p>
        </p:txBody>
      </p:sp>
      <p:sp>
        <p:nvSpPr>
          <p:cNvPr id="24" name="Date Placeholder 13">
            <a:extLst>
              <a:ext uri="{FF2B5EF4-FFF2-40B4-BE49-F238E27FC236}">
                <a16:creationId xmlns:a16="http://schemas.microsoft.com/office/drawing/2014/main" id="{0CDAD91E-FA67-402D-8FD1-ADFB4B822960}"/>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Tree>
    <p:extLst>
      <p:ext uri="{BB962C8B-B14F-4D97-AF65-F5344CB8AC3E}">
        <p14:creationId xmlns:p14="http://schemas.microsoft.com/office/powerpoint/2010/main" val="2979876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81E8936-2270-47FE-94A4-398CB123EF90}"/>
              </a:ext>
            </a:extLst>
          </p:cNvPr>
          <p:cNvSpPr>
            <a:spLocks noGrp="1"/>
          </p:cNvSpPr>
          <p:nvPr>
            <p:ph type="title"/>
          </p:nvPr>
        </p:nvSpPr>
        <p:spPr>
          <a:xfrm>
            <a:off x="550863" y="4508500"/>
            <a:ext cx="4500562" cy="1562959"/>
          </a:xfrm>
        </p:spPr>
        <p:txBody>
          <a:bodyPr/>
          <a:lstStyle/>
          <a:p>
            <a:r>
              <a:rPr lang="en-US" dirty="0"/>
              <a:t>Believe It,</a:t>
            </a:r>
            <a:br>
              <a:rPr lang="en-US" dirty="0"/>
            </a:br>
            <a:r>
              <a:rPr lang="en-US" dirty="0"/>
              <a:t>Become It.</a:t>
            </a:r>
          </a:p>
        </p:txBody>
      </p:sp>
      <p:pic>
        <p:nvPicPr>
          <p:cNvPr id="16" name="Picture Placeholder 15" descr="Data Points Digital background">
            <a:extLst>
              <a:ext uri="{FF2B5EF4-FFF2-40B4-BE49-F238E27FC236}">
                <a16:creationId xmlns:a16="http://schemas.microsoft.com/office/drawing/2014/main" id="{361E9ADB-7377-4CF1-9AE4-AEFBDEBEEEEC}"/>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0" y="0"/>
            <a:ext cx="12192000" cy="3776472"/>
          </a:xfrm>
        </p:spPr>
      </p:pic>
      <p:sp>
        <p:nvSpPr>
          <p:cNvPr id="13" name="Content Placeholder 12">
            <a:extLst>
              <a:ext uri="{FF2B5EF4-FFF2-40B4-BE49-F238E27FC236}">
                <a16:creationId xmlns:a16="http://schemas.microsoft.com/office/drawing/2014/main" id="{C0287FEC-3826-4868-8D93-52429C6156F5}"/>
              </a:ext>
            </a:extLst>
          </p:cNvPr>
          <p:cNvSpPr>
            <a:spLocks noGrp="1"/>
          </p:cNvSpPr>
          <p:nvPr>
            <p:ph sz="quarter" idx="15"/>
          </p:nvPr>
        </p:nvSpPr>
        <p:spPr>
          <a:xfrm>
            <a:off x="5262411" y="4508500"/>
            <a:ext cx="6378726" cy="1563688"/>
          </a:xfrm>
        </p:spPr>
        <p:txBody>
          <a:bodyPr>
            <a:normAutofit/>
          </a:bodyPr>
          <a:lstStyle/>
          <a:p>
            <a:r>
              <a:rPr lang="en-US" dirty="0"/>
              <a:t>I dare to believe this will become the most successful start-up ecosystem in the history of modern human civilisation as all participants master honest communication and the principal virtues of hope, empathy and joyful responsible abundance.</a:t>
            </a:r>
          </a:p>
        </p:txBody>
      </p:sp>
      <p:sp>
        <p:nvSpPr>
          <p:cNvPr id="6" name="Slide Number Placeholder 5">
            <a:extLst>
              <a:ext uri="{FF2B5EF4-FFF2-40B4-BE49-F238E27FC236}">
                <a16:creationId xmlns:a16="http://schemas.microsoft.com/office/drawing/2014/main" id="{9ED907F8-C614-4D59-A03F-BF9CD5E35703}"/>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15</a:t>
            </a:fld>
            <a:endParaRPr lang="en-US"/>
          </a:p>
        </p:txBody>
      </p:sp>
      <p:sp>
        <p:nvSpPr>
          <p:cNvPr id="8" name="Title 10">
            <a:extLst>
              <a:ext uri="{FF2B5EF4-FFF2-40B4-BE49-F238E27FC236}">
                <a16:creationId xmlns:a16="http://schemas.microsoft.com/office/drawing/2014/main" id="{A99ACBD0-BD5F-46D4-B2CA-C0C7D763E2DB}"/>
              </a:ext>
            </a:extLst>
          </p:cNvPr>
          <p:cNvSpPr txBox="1">
            <a:spLocks/>
          </p:cNvSpPr>
          <p:nvPr/>
        </p:nvSpPr>
        <p:spPr>
          <a:xfrm>
            <a:off x="550863" y="1106756"/>
            <a:ext cx="4500562" cy="1562959"/>
          </a:xfrm>
          <a:prstGeom prst="rect">
            <a:avLst/>
          </a:prstGeom>
        </p:spPr>
        <p:txBody>
          <a:bodyPr vert="horz" wrap="square" lIns="0" tIns="0" rIns="0" bIns="0" rtlCol="0" anchor="t" anchorCtr="0">
            <a:noAutofit/>
          </a:bodyPr>
          <a:lstStyle>
            <a:lvl1pPr algn="l" defTabSz="914400" rtl="0" eaLnBrk="1" latinLnBrk="0" hangingPunct="1">
              <a:lnSpc>
                <a:spcPct val="90000"/>
              </a:lnSpc>
              <a:spcBef>
                <a:spcPct val="0"/>
              </a:spcBef>
              <a:buNone/>
              <a:defRPr lang="en-US" sz="4800" kern="1200" dirty="0">
                <a:solidFill>
                  <a:schemeClr val="tx1"/>
                </a:solidFill>
                <a:latin typeface="+mj-lt"/>
                <a:ea typeface="+mj-ea"/>
                <a:cs typeface="+mj-cs"/>
              </a:defRPr>
            </a:lvl1pPr>
          </a:lstStyle>
          <a:p>
            <a:r>
              <a:rPr lang="en-AU" dirty="0"/>
              <a:t>Are You In?</a:t>
            </a:r>
          </a:p>
        </p:txBody>
      </p:sp>
      <p:sp>
        <p:nvSpPr>
          <p:cNvPr id="9" name="Date Placeholder 13">
            <a:extLst>
              <a:ext uri="{FF2B5EF4-FFF2-40B4-BE49-F238E27FC236}">
                <a16:creationId xmlns:a16="http://schemas.microsoft.com/office/drawing/2014/main" id="{5DBDB29A-6A88-4C01-909F-162857925111}"/>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Tree>
    <p:extLst>
      <p:ext uri="{BB962C8B-B14F-4D97-AF65-F5344CB8AC3E}">
        <p14:creationId xmlns:p14="http://schemas.microsoft.com/office/powerpoint/2010/main" val="3521561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F8FAEED9-1ECD-45F9-87A0-9394BAEABB79}"/>
              </a:ext>
            </a:extLst>
          </p:cNvPr>
          <p:cNvSpPr>
            <a:spLocks noGrp="1"/>
          </p:cNvSpPr>
          <p:nvPr>
            <p:ph type="ctrTitle"/>
          </p:nvPr>
        </p:nvSpPr>
        <p:spPr>
          <a:xfrm>
            <a:off x="550863" y="549275"/>
            <a:ext cx="5437187" cy="2986234"/>
          </a:xfrm>
        </p:spPr>
        <p:txBody>
          <a:bodyPr/>
          <a:lstStyle/>
          <a:p>
            <a:r>
              <a:rPr lang="en-US" dirty="0"/>
              <a:t>Thank You</a:t>
            </a:r>
          </a:p>
        </p:txBody>
      </p:sp>
      <p:sp>
        <p:nvSpPr>
          <p:cNvPr id="23" name="Subtitle 22">
            <a:extLst>
              <a:ext uri="{FF2B5EF4-FFF2-40B4-BE49-F238E27FC236}">
                <a16:creationId xmlns:a16="http://schemas.microsoft.com/office/drawing/2014/main" id="{8E5E4638-9BCB-4C2E-914F-CC868E2020D5}"/>
              </a:ext>
            </a:extLst>
          </p:cNvPr>
          <p:cNvSpPr>
            <a:spLocks noGrp="1"/>
          </p:cNvSpPr>
          <p:nvPr>
            <p:ph type="subTitle" idx="1"/>
          </p:nvPr>
        </p:nvSpPr>
        <p:spPr>
          <a:xfrm>
            <a:off x="550863" y="3827610"/>
            <a:ext cx="5437187" cy="2265216"/>
          </a:xfrm>
        </p:spPr>
        <p:txBody>
          <a:bodyPr/>
          <a:lstStyle/>
          <a:p>
            <a:r>
              <a:rPr lang="en-US" dirty="0"/>
              <a:t>Luke Catalyst Nathan Hayes</a:t>
            </a:r>
          </a:p>
          <a:p>
            <a:r>
              <a:rPr lang="en-US" dirty="0"/>
              <a:t>AuraOfintelligence@gmail.com</a:t>
            </a:r>
          </a:p>
          <a:p>
            <a:r>
              <a:rPr lang="en-US" dirty="0"/>
              <a:t>LukeCatalyst.com</a:t>
            </a:r>
          </a:p>
        </p:txBody>
      </p:sp>
      <p:pic>
        <p:nvPicPr>
          <p:cNvPr id="27" name="Picture Placeholder 26" descr="Data Points Digital background">
            <a:extLst>
              <a:ext uri="{FF2B5EF4-FFF2-40B4-BE49-F238E27FC236}">
                <a16:creationId xmlns:a16="http://schemas.microsoft.com/office/drawing/2014/main" id="{9E660784-34E2-4CDA-926A-DDD6AAF35046}"/>
              </a:ext>
            </a:extLst>
          </p:cNvPr>
          <p:cNvPicPr>
            <a:picLocks noGrp="1" noChangeAspect="1"/>
          </p:cNvPicPr>
          <p:nvPr>
            <p:ph type="pic" sz="quarter" idx="15"/>
          </p:nvPr>
        </p:nvPicPr>
        <p:blipFill rotWithShape="1">
          <a:blip r:embed="rId2" cstate="screen">
            <a:extLst>
              <a:ext uri="{28A0092B-C50C-407E-A947-70E740481C1C}">
                <a14:useLocalDpi xmlns:a14="http://schemas.microsoft.com/office/drawing/2010/main" val="0"/>
              </a:ext>
            </a:extLst>
          </a:blip>
          <a:srcRect/>
          <a:stretch/>
        </p:blipFill>
        <p:spPr>
          <a:xfrm>
            <a:off x="6556248" y="548640"/>
            <a:ext cx="5084064" cy="2880360"/>
          </a:xfrm>
        </p:spPr>
      </p:pic>
      <p:pic>
        <p:nvPicPr>
          <p:cNvPr id="33" name="Picture Placeholder 32" descr="Data Points Digital background">
            <a:extLst>
              <a:ext uri="{FF2B5EF4-FFF2-40B4-BE49-F238E27FC236}">
                <a16:creationId xmlns:a16="http://schemas.microsoft.com/office/drawing/2014/main" id="{48106962-23C6-4DFE-BB3A-E5FFF03F38CE}"/>
              </a:ext>
            </a:extLst>
          </p:cNvPr>
          <p:cNvPicPr>
            <a:picLocks noGrp="1" noChangeAspect="1"/>
          </p:cNvPicPr>
          <p:nvPr>
            <p:ph type="pic" sz="quarter" idx="16"/>
          </p:nvPr>
        </p:nvPicPr>
        <p:blipFill rotWithShape="1">
          <a:blip r:embed="rId3" cstate="screen">
            <a:extLst>
              <a:ext uri="{28A0092B-C50C-407E-A947-70E740481C1C}">
                <a14:useLocalDpi xmlns:a14="http://schemas.microsoft.com/office/drawing/2010/main" val="0"/>
              </a:ext>
            </a:extLst>
          </a:blip>
          <a:srcRect/>
          <a:stretch/>
        </p:blipFill>
        <p:spPr>
          <a:xfrm>
            <a:off x="6556248" y="3429000"/>
            <a:ext cx="5084064" cy="2880360"/>
          </a:xfrm>
        </p:spPr>
      </p:pic>
      <p:sp>
        <p:nvSpPr>
          <p:cNvPr id="6" name="Slide Number Placeholder 5">
            <a:extLst>
              <a:ext uri="{FF2B5EF4-FFF2-40B4-BE49-F238E27FC236}">
                <a16:creationId xmlns:a16="http://schemas.microsoft.com/office/drawing/2014/main" id="{36E60F23-FB58-4EF8-82FD-E86CED25FDD4}"/>
              </a:ext>
            </a:extLst>
          </p:cNvPr>
          <p:cNvSpPr>
            <a:spLocks noGrp="1"/>
          </p:cNvSpPr>
          <p:nvPr>
            <p:ph type="sldNum" sz="quarter" idx="12"/>
          </p:nvPr>
        </p:nvSpPr>
        <p:spPr>
          <a:xfrm>
            <a:off x="9948863" y="6507212"/>
            <a:ext cx="1692274" cy="153888"/>
          </a:xfrm>
        </p:spPr>
        <p:txBody>
          <a:bodyPr/>
          <a:lstStyle/>
          <a:p>
            <a:fld id="{DBA1B0FB-D917-4C8C-928F-313BD683BF39}" type="slidenum">
              <a:rPr lang="en-US" smtClean="0"/>
              <a:pPr/>
              <a:t>16</a:t>
            </a:fld>
            <a:endParaRPr lang="en-US"/>
          </a:p>
        </p:txBody>
      </p:sp>
      <p:sp>
        <p:nvSpPr>
          <p:cNvPr id="9" name="Date Placeholder 13">
            <a:extLst>
              <a:ext uri="{FF2B5EF4-FFF2-40B4-BE49-F238E27FC236}">
                <a16:creationId xmlns:a16="http://schemas.microsoft.com/office/drawing/2014/main" id="{87AE8F32-EA33-4817-A4F5-7FAF70D68438}"/>
              </a:ext>
            </a:extLst>
          </p:cNvPr>
          <p:cNvSpPr>
            <a:spLocks noGrp="1"/>
          </p:cNvSpPr>
          <p:nvPr>
            <p:ph type="dt" sz="half" idx="10"/>
          </p:nvPr>
        </p:nvSpPr>
        <p:spPr>
          <a:xfrm>
            <a:off x="550863" y="6507212"/>
            <a:ext cx="2628900" cy="153888"/>
          </a:xfrm>
        </p:spPr>
        <p:txBody>
          <a:bodyPr/>
          <a:lstStyle/>
          <a:p>
            <a:r>
              <a:rPr lang="en-US" dirty="0"/>
              <a:t>Saturday, March 27</a:t>
            </a:r>
            <a:r>
              <a:rPr lang="en-US" baseline="30000" dirty="0"/>
              <a:t>th</a:t>
            </a:r>
            <a:r>
              <a:rPr lang="en-US" dirty="0"/>
              <a:t>, 2021</a:t>
            </a:r>
          </a:p>
        </p:txBody>
      </p:sp>
    </p:spTree>
    <p:extLst>
      <p:ext uri="{BB962C8B-B14F-4D97-AF65-F5344CB8AC3E}">
        <p14:creationId xmlns:p14="http://schemas.microsoft.com/office/powerpoint/2010/main" val="3247798845"/>
      </p:ext>
    </p:extLst>
  </p:cSld>
  <p:clrMapOvr>
    <a:masterClrMapping/>
  </p:clrMapOvr>
</p:sld>
</file>

<file path=ppt/theme/theme1.xml><?xml version="1.0" encoding="utf-8"?>
<a:theme xmlns:a="http://schemas.openxmlformats.org/drawingml/2006/main" name="3DFloatVTI">
  <a:themeElements>
    <a:clrScheme name="Float">
      <a:dk1>
        <a:sysClr val="windowText" lastClr="000000"/>
      </a:dk1>
      <a:lt1>
        <a:sysClr val="window" lastClr="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Float">
      <a:majorFont>
        <a:latin typeface="Walbaum Display"/>
        <a:ea typeface=""/>
        <a:cs typeface=""/>
      </a:majorFont>
      <a:minorFont>
        <a:latin typeface="Gill Sans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DFloatVTI" id="{F59BA300-ED19-4B39-9AE3-7882B1DE8B78}" vid="{0FEC63E3-719F-4F50-9F1E-5B8BAF39109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lcf76f155ced4ddcb4097134ff3c332f xmlns="71af3243-3dd4-4a8d-8c0d-dd76da1f02a5">
      <Terms xmlns="http://schemas.microsoft.com/office/infopath/2007/PartnerControls"/>
    </lcf76f155ced4ddcb4097134ff3c332f>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8" ma:contentTypeDescription="Create a new document." ma:contentTypeScope="" ma:versionID="22a266b9fa9a230c5a512669d8b298c3">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eddc33fff6b14141ee5c74a0d29ea6a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lcf76f155ced4ddcb4097134ff3c332f" ma:index="24" nillable="true" ma:taxonomy="true" ma:internalName="lcf76f155ced4ddcb4097134ff3c332f" ma:taxonomyFieldName="MediaServiceAITags" ma:displayName="Image Tags" ma:readOnly="false" ma:fieldId="{5cf76f15-5ced-4ddc-b409-7134ff3c332f}" ma:taxonomyMulti="true" ma:sspId="e385fb40-52d4-4fae-9c5b-3e8ff8a5878e" ma:termSetId="09814cd3-568e-4e90-9814-8d621ff8fb84" ma:anchorId="00000000-0000-0000-0000-000000000000"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04751AB-E840-446F-8D49-E697067EC887}">
  <ds:schemaRefs>
    <ds:schemaRef ds:uri="http://schemas.microsoft.com/sharepoint/v3/contenttype/forms"/>
  </ds:schemaRefs>
</ds:datastoreItem>
</file>

<file path=customXml/itemProps2.xml><?xml version="1.0" encoding="utf-8"?>
<ds:datastoreItem xmlns:ds="http://schemas.openxmlformats.org/officeDocument/2006/customXml" ds:itemID="{50811A92-D464-4AC4-A396-BA73B10CEEAC}">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DE4876F9-7AE1-498D-B8FE-1E3AD703D2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3D float design</Template>
  <TotalTime>5069</TotalTime>
  <Words>1027</Words>
  <Application>Microsoft Office PowerPoint</Application>
  <PresentationFormat>Widescreen</PresentationFormat>
  <Paragraphs>148</Paragraphs>
  <Slides>16</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Gill Sans MT</vt:lpstr>
      <vt:lpstr>Symbol</vt:lpstr>
      <vt:lpstr>Walbaum Display</vt:lpstr>
      <vt:lpstr>3DFloatVTI</vt:lpstr>
      <vt:lpstr>Assisting 500+ New Female Founder Startups in Queensland Australia by 2032</vt:lpstr>
      <vt:lpstr>Brisbane City, Queensland.</vt:lpstr>
      <vt:lpstr>Start-up Timeline</vt:lpstr>
      <vt:lpstr>Long View Timeline: 4 years</vt:lpstr>
      <vt:lpstr>World Leading Ecosystems</vt:lpstr>
      <vt:lpstr>Worlds Biggest Moonshots</vt:lpstr>
      <vt:lpstr>Worlds Most Trustworthy AI</vt:lpstr>
      <vt:lpstr>Worlds Biggest Box Office Hit</vt:lpstr>
      <vt:lpstr>Worlds 1st Autonomously Built City</vt:lpstr>
      <vt:lpstr>The way to get started is to quit talking and begin doing.</vt:lpstr>
      <vt:lpstr>BYO Investment or Seek Funding via Collaboration. The Future Is Anyone's To Create If They Dare to Act!</vt:lpstr>
      <vt:lpstr>Start-up Themes</vt:lpstr>
      <vt:lpstr>At Many Venues to Showcase Brisbane to the World.</vt:lpstr>
      <vt:lpstr>Founding Team Matchmaker:</vt:lpstr>
      <vt:lpstr>Believe It, Become It.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101 Female Founder Start-ups</dc:title>
  <dc:creator>Luke Hayes</dc:creator>
  <cp:lastModifiedBy>Luke Hayes</cp:lastModifiedBy>
  <cp:revision>74</cp:revision>
  <dcterms:created xsi:type="dcterms:W3CDTF">2021-03-26T05:11:46Z</dcterms:created>
  <dcterms:modified xsi:type="dcterms:W3CDTF">2023-03-03T01:15:12Z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