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7"/>
  </p:notesMasterIdLst>
  <p:sldIdLst>
    <p:sldId id="262" r:id="rId5"/>
    <p:sldId id="259" r:id="rId6"/>
    <p:sldId id="265" r:id="rId7"/>
    <p:sldId id="264" r:id="rId8"/>
    <p:sldId id="266" r:id="rId9"/>
    <p:sldId id="269" r:id="rId10"/>
    <p:sldId id="279" r:id="rId11"/>
    <p:sldId id="277" r:id="rId12"/>
    <p:sldId id="275" r:id="rId13"/>
    <p:sldId id="278" r:id="rId14"/>
    <p:sldId id="276"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94660"/>
  </p:normalViewPr>
  <p:slideViewPr>
    <p:cSldViewPr snapToGrid="0">
      <p:cViewPr>
        <p:scale>
          <a:sx n="100" d="100"/>
          <a:sy n="100" d="100"/>
        </p:scale>
        <p:origin x="936" y="342"/>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317A65-8390-4E3C-8A24-9C1005BCEABA}" type="doc">
      <dgm:prSet loTypeId="urn:microsoft.com/office/officeart/2016/7/layout/HexagonTimeline" loCatId="process" qsTypeId="urn:microsoft.com/office/officeart/2005/8/quickstyle/simple1" qsCatId="simple" csTypeId="urn:microsoft.com/office/officeart/2005/8/colors/colorful1" csCatId="colorful" phldr="1"/>
      <dgm:spPr/>
      <dgm:t>
        <a:bodyPr/>
        <a:lstStyle/>
        <a:p>
          <a:endParaRPr lang="en-US"/>
        </a:p>
      </dgm:t>
    </dgm:pt>
    <dgm:pt modelId="{01B965F8-E325-43B3-80B3-B9D1E0388BA4}">
      <dgm:prSet custT="1"/>
      <dgm:spPr/>
      <dgm:t>
        <a:bodyPr/>
        <a:lstStyle/>
        <a:p>
          <a:r>
            <a:rPr lang="en-US" sz="1600" dirty="0"/>
            <a:t>2022</a:t>
          </a:r>
          <a:endParaRPr lang="en-US" sz="1200" dirty="0"/>
        </a:p>
      </dgm:t>
    </dgm:pt>
    <dgm:pt modelId="{54BC3EB5-4779-4295-B263-A5EE4BC01C72}" type="parTrans" cxnId="{AE30458B-DAD5-4515-A0A8-7AF405483E95}">
      <dgm:prSet/>
      <dgm:spPr/>
      <dgm:t>
        <a:bodyPr/>
        <a:lstStyle/>
        <a:p>
          <a:endParaRPr lang="en-US"/>
        </a:p>
      </dgm:t>
    </dgm:pt>
    <dgm:pt modelId="{D9FB109A-2592-4A30-94DA-80D89CA21E17}" type="sibTrans" cxnId="{AE30458B-DAD5-4515-A0A8-7AF405483E95}">
      <dgm:prSet/>
      <dgm:spPr/>
      <dgm:t>
        <a:bodyPr/>
        <a:lstStyle/>
        <a:p>
          <a:endParaRPr lang="en-US"/>
        </a:p>
      </dgm:t>
    </dgm:pt>
    <dgm:pt modelId="{D456CB0D-7FD2-4EF8-BAE5-7BB68CBD569C}">
      <dgm:prSet/>
      <dgm:spPr/>
      <dgm:t>
        <a:bodyPr/>
        <a:lstStyle/>
        <a:p>
          <a:br>
            <a:rPr lang="en-US" dirty="0"/>
          </a:br>
          <a:r>
            <a:rPr lang="en-US" dirty="0"/>
            <a:t>Fear of Humanity Dying in Great Filters</a:t>
          </a:r>
        </a:p>
      </dgm:t>
    </dgm:pt>
    <dgm:pt modelId="{2CA6D229-346F-4A50-9D72-6871FD9014D2}" type="parTrans" cxnId="{DCC756BF-8846-411D-A43A-9DCD497855F5}">
      <dgm:prSet/>
      <dgm:spPr/>
      <dgm:t>
        <a:bodyPr/>
        <a:lstStyle/>
        <a:p>
          <a:endParaRPr lang="en-US"/>
        </a:p>
      </dgm:t>
    </dgm:pt>
    <dgm:pt modelId="{89661896-A979-48DD-8B17-88222238DBD0}" type="sibTrans" cxnId="{DCC756BF-8846-411D-A43A-9DCD497855F5}">
      <dgm:prSet/>
      <dgm:spPr/>
      <dgm:t>
        <a:bodyPr/>
        <a:lstStyle/>
        <a:p>
          <a:endParaRPr lang="en-US"/>
        </a:p>
      </dgm:t>
    </dgm:pt>
    <dgm:pt modelId="{E1C50BCF-4341-4FE3-909A-A05E62610686}">
      <dgm:prSet custT="1"/>
      <dgm:spPr/>
      <dgm:t>
        <a:bodyPr/>
        <a:lstStyle/>
        <a:p>
          <a:r>
            <a:rPr lang="en-US" sz="1600" dirty="0"/>
            <a:t>2023</a:t>
          </a:r>
          <a:endParaRPr lang="en-US" sz="1200" dirty="0"/>
        </a:p>
      </dgm:t>
    </dgm:pt>
    <dgm:pt modelId="{37287D1C-9A77-4D5F-9D2B-78D65EC7BE06}" type="parTrans" cxnId="{C746E1DB-6C1C-4011-8F33-80397E2199E4}">
      <dgm:prSet/>
      <dgm:spPr/>
      <dgm:t>
        <a:bodyPr/>
        <a:lstStyle/>
        <a:p>
          <a:endParaRPr lang="en-US"/>
        </a:p>
      </dgm:t>
    </dgm:pt>
    <dgm:pt modelId="{DA290AD4-4CCE-4E29-8FD8-F344753A610C}" type="sibTrans" cxnId="{C746E1DB-6C1C-4011-8F33-80397E2199E4}">
      <dgm:prSet/>
      <dgm:spPr/>
      <dgm:t>
        <a:bodyPr/>
        <a:lstStyle/>
        <a:p>
          <a:endParaRPr lang="en-US"/>
        </a:p>
      </dgm:t>
    </dgm:pt>
    <dgm:pt modelId="{022A9CC9-DE66-45F5-BC7C-F82FCC7EA29A}">
      <dgm:prSet/>
      <dgm:spPr/>
      <dgm:t>
        <a:bodyPr/>
        <a:lstStyle/>
        <a:p>
          <a:r>
            <a:rPr lang="en-US" dirty="0"/>
            <a:t>Hope to Be Wealthy, Healthy and Free</a:t>
          </a:r>
          <a:br>
            <a:rPr lang="en-US" dirty="0"/>
          </a:br>
          <a:r>
            <a:rPr lang="en-US" dirty="0"/>
            <a:t>to Travel the World Regularly for </a:t>
          </a:r>
          <a:r>
            <a:rPr lang="en-US" dirty="0" err="1"/>
            <a:t>Work+Fun</a:t>
          </a:r>
          <a:endParaRPr lang="en-US" dirty="0"/>
        </a:p>
        <a:p>
          <a:r>
            <a:rPr lang="en-US" dirty="0"/>
            <a:t>Fear of Massive Success Going Out of Control</a:t>
          </a:r>
          <a:br>
            <a:rPr lang="en-US" dirty="0"/>
          </a:br>
          <a:endParaRPr lang="en-US" dirty="0"/>
        </a:p>
      </dgm:t>
    </dgm:pt>
    <dgm:pt modelId="{226D4D88-ED77-4EAA-AB66-FF7829EF4692}" type="parTrans" cxnId="{76C2B31A-D28D-4419-9C6D-6AF2C31AACB5}">
      <dgm:prSet/>
      <dgm:spPr/>
      <dgm:t>
        <a:bodyPr/>
        <a:lstStyle/>
        <a:p>
          <a:endParaRPr lang="en-US"/>
        </a:p>
      </dgm:t>
    </dgm:pt>
    <dgm:pt modelId="{6B616B54-4F7E-4C19-AB07-CF929DE0226E}" type="sibTrans" cxnId="{76C2B31A-D28D-4419-9C6D-6AF2C31AACB5}">
      <dgm:prSet/>
      <dgm:spPr/>
      <dgm:t>
        <a:bodyPr/>
        <a:lstStyle/>
        <a:p>
          <a:endParaRPr lang="en-US"/>
        </a:p>
      </dgm:t>
    </dgm:pt>
    <dgm:pt modelId="{E25CB8D7-2E39-4D62-85A9-BEB48A46DBE6}">
      <dgm:prSet/>
      <dgm:spPr/>
      <dgm:t>
        <a:bodyPr/>
        <a:lstStyle/>
        <a:p>
          <a:r>
            <a:rPr lang="en-US" dirty="0"/>
            <a:t>2024</a:t>
          </a:r>
        </a:p>
      </dgm:t>
    </dgm:pt>
    <dgm:pt modelId="{864BA4B8-618E-4E49-A6C4-E31689422AD4}" type="parTrans" cxnId="{F4C8ED5B-F2B8-499C-B1A5-085EC230F845}">
      <dgm:prSet/>
      <dgm:spPr/>
      <dgm:t>
        <a:bodyPr/>
        <a:lstStyle/>
        <a:p>
          <a:endParaRPr lang="en-US"/>
        </a:p>
      </dgm:t>
    </dgm:pt>
    <dgm:pt modelId="{6EF84E7B-CD53-49F5-9901-898CB2DB0284}" type="sibTrans" cxnId="{F4C8ED5B-F2B8-499C-B1A5-085EC230F845}">
      <dgm:prSet/>
      <dgm:spPr/>
      <dgm:t>
        <a:bodyPr/>
        <a:lstStyle/>
        <a:p>
          <a:endParaRPr lang="en-US"/>
        </a:p>
      </dgm:t>
    </dgm:pt>
    <dgm:pt modelId="{FEA0EDC1-022C-43AF-809A-43A91E8CBF17}">
      <dgm:prSet/>
      <dgm:spPr/>
      <dgm:t>
        <a:bodyPr/>
        <a:lstStyle/>
        <a:p>
          <a:br>
            <a:rPr lang="en-US" dirty="0"/>
          </a:br>
          <a:r>
            <a:rPr lang="en-US" dirty="0"/>
            <a:t>Fear Consequences of Unknown Unknowns</a:t>
          </a:r>
        </a:p>
        <a:p>
          <a:r>
            <a:rPr lang="en-US" dirty="0"/>
            <a:t>Hope to Be World Known and Appreciated</a:t>
          </a:r>
          <a:br>
            <a:rPr lang="en-US" dirty="0"/>
          </a:br>
          <a:r>
            <a:rPr lang="en-US" dirty="0"/>
            <a:t>for Inspiring Joyful Responsible Abundance </a:t>
          </a:r>
        </a:p>
      </dgm:t>
    </dgm:pt>
    <dgm:pt modelId="{559973B4-D0F4-4A49-A038-9D777A950745}" type="parTrans" cxnId="{3CE090A0-12C1-4496-AFA5-7B8A87A738BD}">
      <dgm:prSet/>
      <dgm:spPr/>
      <dgm:t>
        <a:bodyPr/>
        <a:lstStyle/>
        <a:p>
          <a:endParaRPr lang="en-US"/>
        </a:p>
      </dgm:t>
    </dgm:pt>
    <dgm:pt modelId="{07076A80-BF1A-4A31-9612-2DC93C15CE8D}" type="sibTrans" cxnId="{3CE090A0-12C1-4496-AFA5-7B8A87A738BD}">
      <dgm:prSet/>
      <dgm:spPr/>
      <dgm:t>
        <a:bodyPr/>
        <a:lstStyle/>
        <a:p>
          <a:endParaRPr lang="en-US"/>
        </a:p>
      </dgm:t>
    </dgm:pt>
    <dgm:pt modelId="{5BCAA098-478E-4DB9-8641-9FF35569D0B8}">
      <dgm:prSet/>
      <dgm:spPr/>
      <dgm:t>
        <a:bodyPr/>
        <a:lstStyle/>
        <a:p>
          <a:r>
            <a:rPr lang="en-US" dirty="0"/>
            <a:t>Hope to Be Trusted, Loved and Happy </a:t>
          </a:r>
          <a:br>
            <a:rPr lang="en-US" dirty="0"/>
          </a:br>
          <a:r>
            <a:rPr lang="en-US" dirty="0"/>
            <a:t>within Responsible Non-Monogamy</a:t>
          </a:r>
        </a:p>
      </dgm:t>
    </dgm:pt>
    <dgm:pt modelId="{83A98B07-095B-4BEC-9DCA-CD67D73C7C42}" type="parTrans" cxnId="{CEED6749-4C11-45F9-BA92-9D8CEB0C586F}">
      <dgm:prSet/>
      <dgm:spPr/>
      <dgm:t>
        <a:bodyPr/>
        <a:lstStyle/>
        <a:p>
          <a:endParaRPr lang="en-AU"/>
        </a:p>
      </dgm:t>
    </dgm:pt>
    <dgm:pt modelId="{3D0259E3-F411-4973-B3F0-C7CF64A73FA2}" type="sibTrans" cxnId="{CEED6749-4C11-45F9-BA92-9D8CEB0C586F}">
      <dgm:prSet/>
      <dgm:spPr/>
      <dgm:t>
        <a:bodyPr/>
        <a:lstStyle/>
        <a:p>
          <a:endParaRPr lang="en-AU"/>
        </a:p>
      </dgm:t>
    </dgm:pt>
    <dgm:pt modelId="{21DB2E86-F8E7-4B1C-B627-ACD6FF82C933}" type="pres">
      <dgm:prSet presAssocID="{05317A65-8390-4E3C-8A24-9C1005BCEABA}" presName="Name0" presStyleCnt="0">
        <dgm:presLayoutVars>
          <dgm:chMax/>
          <dgm:chPref/>
          <dgm:animLvl val="lvl"/>
        </dgm:presLayoutVars>
      </dgm:prSet>
      <dgm:spPr/>
    </dgm:pt>
    <dgm:pt modelId="{AA0D3A40-EDB3-4016-86E6-BEC5568D72FA}" type="pres">
      <dgm:prSet presAssocID="{01B965F8-E325-43B3-80B3-B9D1E0388BA4}" presName="composite" presStyleCnt="0"/>
      <dgm:spPr/>
    </dgm:pt>
    <dgm:pt modelId="{8F9845A8-DD1B-4674-975B-BC1FB1EFBB4A}" type="pres">
      <dgm:prSet presAssocID="{01B965F8-E325-43B3-80B3-B9D1E0388BA4}" presName="Parent1" presStyleLbl="alignNode1" presStyleIdx="0" presStyleCnt="3">
        <dgm:presLayoutVars>
          <dgm:chMax val="1"/>
          <dgm:chPref val="1"/>
          <dgm:bulletEnabled val="1"/>
        </dgm:presLayoutVars>
      </dgm:prSet>
      <dgm:spPr/>
    </dgm:pt>
    <dgm:pt modelId="{6618B835-ADB2-48AA-B08B-7E51A8BB71CC}" type="pres">
      <dgm:prSet presAssocID="{01B965F8-E325-43B3-80B3-B9D1E0388BA4}" presName="Childtext1" presStyleLbl="revTx" presStyleIdx="0" presStyleCnt="3">
        <dgm:presLayoutVars>
          <dgm:chMax val="0"/>
          <dgm:chPref val="0"/>
          <dgm:bulletEnabled/>
        </dgm:presLayoutVars>
      </dgm:prSet>
      <dgm:spPr/>
    </dgm:pt>
    <dgm:pt modelId="{6911DFBC-21CD-48DF-ABBF-FD9BC9C03CD5}" type="pres">
      <dgm:prSet presAssocID="{01B965F8-E325-43B3-80B3-B9D1E0388BA4}" presName="ConnectLine" presStyleLbl="sibTrans1D1" presStyleIdx="0" presStyleCnt="3"/>
      <dgm:spPr>
        <a:noFill/>
        <a:ln w="12700" cap="rnd" cmpd="sng" algn="ctr">
          <a:solidFill>
            <a:schemeClr val="accent2">
              <a:hueOff val="0"/>
              <a:satOff val="0"/>
              <a:lumOff val="0"/>
              <a:alphaOff val="0"/>
            </a:schemeClr>
          </a:solidFill>
          <a:prstDash val="dash"/>
        </a:ln>
        <a:effectLst/>
      </dgm:spPr>
    </dgm:pt>
    <dgm:pt modelId="{B6C9202C-A529-43CD-BF1A-EE0FA757CEC8}" type="pres">
      <dgm:prSet presAssocID="{01B965F8-E325-43B3-80B3-B9D1E0388BA4}" presName="ConnectLineEnd" presStyleLbl="node1" presStyleIdx="0" presStyleCnt="3"/>
      <dgm:spPr/>
    </dgm:pt>
    <dgm:pt modelId="{A55FC4A9-B250-42C6-A5D9-A9C3A7208CF5}" type="pres">
      <dgm:prSet presAssocID="{01B965F8-E325-43B3-80B3-B9D1E0388BA4}" presName="EmptyPane" presStyleCnt="0"/>
      <dgm:spPr/>
    </dgm:pt>
    <dgm:pt modelId="{CB559D62-E50E-4D10-B1D5-B78374B1FD4A}" type="pres">
      <dgm:prSet presAssocID="{D9FB109A-2592-4A30-94DA-80D89CA21E17}" presName="spaceBetweenRectangles" presStyleLbl="fgAcc1" presStyleIdx="0" presStyleCnt="2"/>
      <dgm:spPr/>
    </dgm:pt>
    <dgm:pt modelId="{FF884BAF-B387-498D-BBF6-1BD284EF5042}" type="pres">
      <dgm:prSet presAssocID="{E1C50BCF-4341-4FE3-909A-A05E62610686}" presName="composite" presStyleCnt="0"/>
      <dgm:spPr/>
    </dgm:pt>
    <dgm:pt modelId="{EDE11A06-3DEF-486B-9673-4DC5E2D80D9C}" type="pres">
      <dgm:prSet presAssocID="{E1C50BCF-4341-4FE3-909A-A05E62610686}" presName="Parent1" presStyleLbl="alignNode1" presStyleIdx="1" presStyleCnt="3">
        <dgm:presLayoutVars>
          <dgm:chMax val="1"/>
          <dgm:chPref val="1"/>
          <dgm:bulletEnabled val="1"/>
        </dgm:presLayoutVars>
      </dgm:prSet>
      <dgm:spPr/>
    </dgm:pt>
    <dgm:pt modelId="{821E9535-3955-41B1-B9EF-F7FB631B126B}" type="pres">
      <dgm:prSet presAssocID="{E1C50BCF-4341-4FE3-909A-A05E62610686}" presName="Childtext1" presStyleLbl="revTx" presStyleIdx="1" presStyleCnt="3">
        <dgm:presLayoutVars>
          <dgm:chMax val="0"/>
          <dgm:chPref val="0"/>
          <dgm:bulletEnabled/>
        </dgm:presLayoutVars>
      </dgm:prSet>
      <dgm:spPr/>
    </dgm:pt>
    <dgm:pt modelId="{AF919D7F-7259-4E05-B342-1D05B9BCC6E9}" type="pres">
      <dgm:prSet presAssocID="{E1C50BCF-4341-4FE3-909A-A05E62610686}" presName="ConnectLine" presStyleLbl="sibTrans1D1" presStyleIdx="1" presStyleCnt="3"/>
      <dgm:spPr>
        <a:noFill/>
        <a:ln w="12700" cap="rnd" cmpd="sng" algn="ctr">
          <a:solidFill>
            <a:schemeClr val="accent3">
              <a:hueOff val="0"/>
              <a:satOff val="0"/>
              <a:lumOff val="0"/>
              <a:alphaOff val="0"/>
            </a:schemeClr>
          </a:solidFill>
          <a:prstDash val="dash"/>
        </a:ln>
        <a:effectLst/>
      </dgm:spPr>
    </dgm:pt>
    <dgm:pt modelId="{7B022A5A-7BB5-4492-9E5F-DDE9380DBAFC}" type="pres">
      <dgm:prSet presAssocID="{E1C50BCF-4341-4FE3-909A-A05E62610686}" presName="ConnectLineEnd" presStyleLbl="node1" presStyleIdx="1" presStyleCnt="3"/>
      <dgm:spPr/>
    </dgm:pt>
    <dgm:pt modelId="{D33B69C5-5302-495E-912F-A9537C0F25F0}" type="pres">
      <dgm:prSet presAssocID="{E1C50BCF-4341-4FE3-909A-A05E62610686}" presName="EmptyPane" presStyleCnt="0"/>
      <dgm:spPr/>
    </dgm:pt>
    <dgm:pt modelId="{FF4C2F7C-ACD8-4135-B3F3-12B78B3A2A45}" type="pres">
      <dgm:prSet presAssocID="{DA290AD4-4CCE-4E29-8FD8-F344753A610C}" presName="spaceBetweenRectangles" presStyleLbl="fgAcc1" presStyleIdx="1" presStyleCnt="2"/>
      <dgm:spPr/>
    </dgm:pt>
    <dgm:pt modelId="{2D97110C-7002-4695-8621-A251C6576C69}" type="pres">
      <dgm:prSet presAssocID="{E25CB8D7-2E39-4D62-85A9-BEB48A46DBE6}" presName="composite" presStyleCnt="0"/>
      <dgm:spPr/>
    </dgm:pt>
    <dgm:pt modelId="{3D9221B5-6AB1-4227-A723-EA59CE02D603}" type="pres">
      <dgm:prSet presAssocID="{E25CB8D7-2E39-4D62-85A9-BEB48A46DBE6}" presName="Parent1" presStyleLbl="alignNode1" presStyleIdx="2" presStyleCnt="3">
        <dgm:presLayoutVars>
          <dgm:chMax val="1"/>
          <dgm:chPref val="1"/>
          <dgm:bulletEnabled val="1"/>
        </dgm:presLayoutVars>
      </dgm:prSet>
      <dgm:spPr/>
    </dgm:pt>
    <dgm:pt modelId="{C3DB419D-F96C-4963-B206-13676A2943F3}" type="pres">
      <dgm:prSet presAssocID="{E25CB8D7-2E39-4D62-85A9-BEB48A46DBE6}" presName="Childtext1" presStyleLbl="revTx" presStyleIdx="2" presStyleCnt="3">
        <dgm:presLayoutVars>
          <dgm:chMax val="0"/>
          <dgm:chPref val="0"/>
          <dgm:bulletEnabled/>
        </dgm:presLayoutVars>
      </dgm:prSet>
      <dgm:spPr/>
    </dgm:pt>
    <dgm:pt modelId="{8A9E5CF4-2F25-4BBC-A950-02A60473523B}" type="pres">
      <dgm:prSet presAssocID="{E25CB8D7-2E39-4D62-85A9-BEB48A46DBE6}" presName="ConnectLine" presStyleLbl="sibTrans1D1" presStyleIdx="2" presStyleCnt="3"/>
      <dgm:spPr>
        <a:noFill/>
        <a:ln w="12700" cap="rnd" cmpd="sng" algn="ctr">
          <a:solidFill>
            <a:schemeClr val="accent4">
              <a:hueOff val="0"/>
              <a:satOff val="0"/>
              <a:lumOff val="0"/>
              <a:alphaOff val="0"/>
            </a:schemeClr>
          </a:solidFill>
          <a:prstDash val="dash"/>
        </a:ln>
        <a:effectLst/>
      </dgm:spPr>
    </dgm:pt>
    <dgm:pt modelId="{FD12AB77-7E70-4914-B0FA-732E44234A07}" type="pres">
      <dgm:prSet presAssocID="{E25CB8D7-2E39-4D62-85A9-BEB48A46DBE6}" presName="ConnectLineEnd" presStyleLbl="node1" presStyleIdx="2" presStyleCnt="3"/>
      <dgm:spPr/>
    </dgm:pt>
    <dgm:pt modelId="{ED87F78B-B145-416F-B99A-B818CFCFDE3E}" type="pres">
      <dgm:prSet presAssocID="{E25CB8D7-2E39-4D62-85A9-BEB48A46DBE6}" presName="EmptyPane" presStyleCnt="0"/>
      <dgm:spPr/>
    </dgm:pt>
  </dgm:ptLst>
  <dgm:cxnLst>
    <dgm:cxn modelId="{76C2B31A-D28D-4419-9C6D-6AF2C31AACB5}" srcId="{E1C50BCF-4341-4FE3-909A-A05E62610686}" destId="{022A9CC9-DE66-45F5-BC7C-F82FCC7EA29A}" srcOrd="0" destOrd="0" parTransId="{226D4D88-ED77-4EAA-AB66-FF7829EF4692}" sibTransId="{6B616B54-4F7E-4C19-AB07-CF929DE0226E}"/>
    <dgm:cxn modelId="{989D822B-01B2-45F1-A466-D22375C2AB4C}" type="presOf" srcId="{E1C50BCF-4341-4FE3-909A-A05E62610686}" destId="{EDE11A06-3DEF-486B-9673-4DC5E2D80D9C}" srcOrd="0" destOrd="0" presId="urn:microsoft.com/office/officeart/2016/7/layout/HexagonTimeline"/>
    <dgm:cxn modelId="{B2BFDD2C-64A4-4FC8-9A2C-1E79A259E4F0}" type="presOf" srcId="{05317A65-8390-4E3C-8A24-9C1005BCEABA}" destId="{21DB2E86-F8E7-4B1C-B627-ACD6FF82C933}" srcOrd="0" destOrd="0" presId="urn:microsoft.com/office/officeart/2016/7/layout/HexagonTimeline"/>
    <dgm:cxn modelId="{B30A3231-E5B5-4C0F-BC2E-D6D1D9B013A7}" type="presOf" srcId="{FEA0EDC1-022C-43AF-809A-43A91E8CBF17}" destId="{C3DB419D-F96C-4963-B206-13676A2943F3}" srcOrd="0" destOrd="0" presId="urn:microsoft.com/office/officeart/2016/7/layout/HexagonTimeline"/>
    <dgm:cxn modelId="{0AF8E93F-C1A2-49B9-B515-863025B1CCF8}" type="presOf" srcId="{01B965F8-E325-43B3-80B3-B9D1E0388BA4}" destId="{8F9845A8-DD1B-4674-975B-BC1FB1EFBB4A}" srcOrd="0" destOrd="0" presId="urn:microsoft.com/office/officeart/2016/7/layout/HexagonTimeline"/>
    <dgm:cxn modelId="{F4C8ED5B-F2B8-499C-B1A5-085EC230F845}" srcId="{05317A65-8390-4E3C-8A24-9C1005BCEABA}" destId="{E25CB8D7-2E39-4D62-85A9-BEB48A46DBE6}" srcOrd="2" destOrd="0" parTransId="{864BA4B8-618E-4E49-A6C4-E31689422AD4}" sibTransId="{6EF84E7B-CD53-49F5-9901-898CB2DB0284}"/>
    <dgm:cxn modelId="{CEED6749-4C11-45F9-BA92-9D8CEB0C586F}" srcId="{01B965F8-E325-43B3-80B3-B9D1E0388BA4}" destId="{5BCAA098-478E-4DB9-8641-9FF35569D0B8}" srcOrd="1" destOrd="0" parTransId="{83A98B07-095B-4BEC-9DCA-CD67D73C7C42}" sibTransId="{3D0259E3-F411-4973-B3F0-C7CF64A73FA2}"/>
    <dgm:cxn modelId="{901F956E-FC36-406E-8392-70353A0F1EF0}" type="presOf" srcId="{022A9CC9-DE66-45F5-BC7C-F82FCC7EA29A}" destId="{821E9535-3955-41B1-B9EF-F7FB631B126B}" srcOrd="0" destOrd="0" presId="urn:microsoft.com/office/officeart/2016/7/layout/HexagonTimeline"/>
    <dgm:cxn modelId="{D6E0E388-226B-43F1-A34D-BC32D429467F}" type="presOf" srcId="{D456CB0D-7FD2-4EF8-BAE5-7BB68CBD569C}" destId="{6618B835-ADB2-48AA-B08B-7E51A8BB71CC}" srcOrd="0" destOrd="0" presId="urn:microsoft.com/office/officeart/2016/7/layout/HexagonTimeline"/>
    <dgm:cxn modelId="{AE30458B-DAD5-4515-A0A8-7AF405483E95}" srcId="{05317A65-8390-4E3C-8A24-9C1005BCEABA}" destId="{01B965F8-E325-43B3-80B3-B9D1E0388BA4}" srcOrd="0" destOrd="0" parTransId="{54BC3EB5-4779-4295-B263-A5EE4BC01C72}" sibTransId="{D9FB109A-2592-4A30-94DA-80D89CA21E17}"/>
    <dgm:cxn modelId="{3CE090A0-12C1-4496-AFA5-7B8A87A738BD}" srcId="{E25CB8D7-2E39-4D62-85A9-BEB48A46DBE6}" destId="{FEA0EDC1-022C-43AF-809A-43A91E8CBF17}" srcOrd="0" destOrd="0" parTransId="{559973B4-D0F4-4A49-A038-9D777A950745}" sibTransId="{07076A80-BF1A-4A31-9612-2DC93C15CE8D}"/>
    <dgm:cxn modelId="{DCC756BF-8846-411D-A43A-9DCD497855F5}" srcId="{01B965F8-E325-43B3-80B3-B9D1E0388BA4}" destId="{D456CB0D-7FD2-4EF8-BAE5-7BB68CBD569C}" srcOrd="0" destOrd="0" parTransId="{2CA6D229-346F-4A50-9D72-6871FD9014D2}" sibTransId="{89661896-A979-48DD-8B17-88222238DBD0}"/>
    <dgm:cxn modelId="{C746E1DB-6C1C-4011-8F33-80397E2199E4}" srcId="{05317A65-8390-4E3C-8A24-9C1005BCEABA}" destId="{E1C50BCF-4341-4FE3-909A-A05E62610686}" srcOrd="1" destOrd="0" parTransId="{37287D1C-9A77-4D5F-9D2B-78D65EC7BE06}" sibTransId="{DA290AD4-4CCE-4E29-8FD8-F344753A610C}"/>
    <dgm:cxn modelId="{B710A3DC-2FC4-406A-A6F1-63F33A4167CD}" type="presOf" srcId="{5BCAA098-478E-4DB9-8641-9FF35569D0B8}" destId="{6618B835-ADB2-48AA-B08B-7E51A8BB71CC}" srcOrd="0" destOrd="1" presId="urn:microsoft.com/office/officeart/2016/7/layout/HexagonTimeline"/>
    <dgm:cxn modelId="{031A55F3-0C0B-415B-8E9D-1B67174898D6}" type="presOf" srcId="{E25CB8D7-2E39-4D62-85A9-BEB48A46DBE6}" destId="{3D9221B5-6AB1-4227-A723-EA59CE02D603}" srcOrd="0" destOrd="0" presId="urn:microsoft.com/office/officeart/2016/7/layout/HexagonTimeline"/>
    <dgm:cxn modelId="{61AA52F5-8F8B-444E-9B28-36945E3D5C3D}" type="presParOf" srcId="{21DB2E86-F8E7-4B1C-B627-ACD6FF82C933}" destId="{AA0D3A40-EDB3-4016-86E6-BEC5568D72FA}" srcOrd="0" destOrd="0" presId="urn:microsoft.com/office/officeart/2016/7/layout/HexagonTimeline"/>
    <dgm:cxn modelId="{998BFCE1-DE57-4BC0-9440-9A5385DB035B}" type="presParOf" srcId="{AA0D3A40-EDB3-4016-86E6-BEC5568D72FA}" destId="{8F9845A8-DD1B-4674-975B-BC1FB1EFBB4A}" srcOrd="0" destOrd="0" presId="urn:microsoft.com/office/officeart/2016/7/layout/HexagonTimeline"/>
    <dgm:cxn modelId="{CDA47F9D-3B4B-4D88-B665-F2E3593CE909}" type="presParOf" srcId="{AA0D3A40-EDB3-4016-86E6-BEC5568D72FA}" destId="{6618B835-ADB2-48AA-B08B-7E51A8BB71CC}" srcOrd="1" destOrd="0" presId="urn:microsoft.com/office/officeart/2016/7/layout/HexagonTimeline"/>
    <dgm:cxn modelId="{32C78733-5D43-4EBA-B021-8A20B17527D9}" type="presParOf" srcId="{AA0D3A40-EDB3-4016-86E6-BEC5568D72FA}" destId="{6911DFBC-21CD-48DF-ABBF-FD9BC9C03CD5}" srcOrd="2" destOrd="0" presId="urn:microsoft.com/office/officeart/2016/7/layout/HexagonTimeline"/>
    <dgm:cxn modelId="{12CA3926-1813-4FED-ACB1-0A039E52DB8F}" type="presParOf" srcId="{AA0D3A40-EDB3-4016-86E6-BEC5568D72FA}" destId="{B6C9202C-A529-43CD-BF1A-EE0FA757CEC8}" srcOrd="3" destOrd="0" presId="urn:microsoft.com/office/officeart/2016/7/layout/HexagonTimeline"/>
    <dgm:cxn modelId="{7F17D214-CB53-44FC-92BD-54E6300AFD87}" type="presParOf" srcId="{AA0D3A40-EDB3-4016-86E6-BEC5568D72FA}" destId="{A55FC4A9-B250-42C6-A5D9-A9C3A7208CF5}" srcOrd="4" destOrd="0" presId="urn:microsoft.com/office/officeart/2016/7/layout/HexagonTimeline"/>
    <dgm:cxn modelId="{1E2EEEC3-4447-4233-BE1C-799FA13FBA88}" type="presParOf" srcId="{21DB2E86-F8E7-4B1C-B627-ACD6FF82C933}" destId="{CB559D62-E50E-4D10-B1D5-B78374B1FD4A}" srcOrd="1" destOrd="0" presId="urn:microsoft.com/office/officeart/2016/7/layout/HexagonTimeline"/>
    <dgm:cxn modelId="{D6C4A029-1DEF-4208-8B37-E8F003233E8A}" type="presParOf" srcId="{21DB2E86-F8E7-4B1C-B627-ACD6FF82C933}" destId="{FF884BAF-B387-498D-BBF6-1BD284EF5042}" srcOrd="2" destOrd="0" presId="urn:microsoft.com/office/officeart/2016/7/layout/HexagonTimeline"/>
    <dgm:cxn modelId="{EE501139-4B84-4C05-B72D-2121BE90E67D}" type="presParOf" srcId="{FF884BAF-B387-498D-BBF6-1BD284EF5042}" destId="{EDE11A06-3DEF-486B-9673-4DC5E2D80D9C}" srcOrd="0" destOrd="0" presId="urn:microsoft.com/office/officeart/2016/7/layout/HexagonTimeline"/>
    <dgm:cxn modelId="{18CC169F-FF32-4A4A-A9C1-CC47ECA0E403}" type="presParOf" srcId="{FF884BAF-B387-498D-BBF6-1BD284EF5042}" destId="{821E9535-3955-41B1-B9EF-F7FB631B126B}" srcOrd="1" destOrd="0" presId="urn:microsoft.com/office/officeart/2016/7/layout/HexagonTimeline"/>
    <dgm:cxn modelId="{4F1FAA47-6CC2-444F-B7E5-1A5FC298708C}" type="presParOf" srcId="{FF884BAF-B387-498D-BBF6-1BD284EF5042}" destId="{AF919D7F-7259-4E05-B342-1D05B9BCC6E9}" srcOrd="2" destOrd="0" presId="urn:microsoft.com/office/officeart/2016/7/layout/HexagonTimeline"/>
    <dgm:cxn modelId="{38564807-0905-41ED-93DC-6D09E07CC6B6}" type="presParOf" srcId="{FF884BAF-B387-498D-BBF6-1BD284EF5042}" destId="{7B022A5A-7BB5-4492-9E5F-DDE9380DBAFC}" srcOrd="3" destOrd="0" presId="urn:microsoft.com/office/officeart/2016/7/layout/HexagonTimeline"/>
    <dgm:cxn modelId="{8FB14C19-6B3C-4A12-8958-39F49AB6D4A0}" type="presParOf" srcId="{FF884BAF-B387-498D-BBF6-1BD284EF5042}" destId="{D33B69C5-5302-495E-912F-A9537C0F25F0}" srcOrd="4" destOrd="0" presId="urn:microsoft.com/office/officeart/2016/7/layout/HexagonTimeline"/>
    <dgm:cxn modelId="{103B7FAF-1ECE-4046-AA6D-8828527D0319}" type="presParOf" srcId="{21DB2E86-F8E7-4B1C-B627-ACD6FF82C933}" destId="{FF4C2F7C-ACD8-4135-B3F3-12B78B3A2A45}" srcOrd="3" destOrd="0" presId="urn:microsoft.com/office/officeart/2016/7/layout/HexagonTimeline"/>
    <dgm:cxn modelId="{9F9A8E96-41FF-4534-BDBF-3FF720362A8B}" type="presParOf" srcId="{21DB2E86-F8E7-4B1C-B627-ACD6FF82C933}" destId="{2D97110C-7002-4695-8621-A251C6576C69}" srcOrd="4" destOrd="0" presId="urn:microsoft.com/office/officeart/2016/7/layout/HexagonTimeline"/>
    <dgm:cxn modelId="{AEF769D9-0891-4013-BAAB-AAF307D24047}" type="presParOf" srcId="{2D97110C-7002-4695-8621-A251C6576C69}" destId="{3D9221B5-6AB1-4227-A723-EA59CE02D603}" srcOrd="0" destOrd="0" presId="urn:microsoft.com/office/officeart/2016/7/layout/HexagonTimeline"/>
    <dgm:cxn modelId="{8E6D6524-E52D-463D-9FAE-00E73CEFFF9C}" type="presParOf" srcId="{2D97110C-7002-4695-8621-A251C6576C69}" destId="{C3DB419D-F96C-4963-B206-13676A2943F3}" srcOrd="1" destOrd="0" presId="urn:microsoft.com/office/officeart/2016/7/layout/HexagonTimeline"/>
    <dgm:cxn modelId="{04616B77-0FF5-46C3-9364-7252BBBC87AD}" type="presParOf" srcId="{2D97110C-7002-4695-8621-A251C6576C69}" destId="{8A9E5CF4-2F25-4BBC-A950-02A60473523B}" srcOrd="2" destOrd="0" presId="urn:microsoft.com/office/officeart/2016/7/layout/HexagonTimeline"/>
    <dgm:cxn modelId="{4EE99528-34AE-48AF-B299-E9801F03A4EB}" type="presParOf" srcId="{2D97110C-7002-4695-8621-A251C6576C69}" destId="{FD12AB77-7E70-4914-B0FA-732E44234A07}" srcOrd="3" destOrd="0" presId="urn:microsoft.com/office/officeart/2016/7/layout/HexagonTimeline"/>
    <dgm:cxn modelId="{3B857D25-5EC2-42E3-B939-398AC51DFAA1}" type="presParOf" srcId="{2D97110C-7002-4695-8621-A251C6576C69}" destId="{ED87F78B-B145-416F-B99A-B818CFCFDE3E}" srcOrd="4" destOrd="0" presId="urn:microsoft.com/office/officeart/2016/7/layout/Hexago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845A8-DD1B-4674-975B-BC1FB1EFBB4A}">
      <dsp:nvSpPr>
        <dsp:cNvPr id="0" name=""/>
        <dsp:cNvSpPr/>
      </dsp:nvSpPr>
      <dsp:spPr>
        <a:xfrm>
          <a:off x="519614" y="1618424"/>
          <a:ext cx="2644602" cy="441388"/>
        </a:xfrm>
        <a:prstGeom prst="homePlate">
          <a:avLst>
            <a:gd name="adj" fmla="val 40000"/>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dirty="0"/>
            <a:t>2022</a:t>
          </a:r>
          <a:endParaRPr lang="en-US" sz="1200" kern="1200" dirty="0"/>
        </a:p>
      </dsp:txBody>
      <dsp:txXfrm>
        <a:off x="519614" y="1618424"/>
        <a:ext cx="2556324" cy="441388"/>
      </dsp:txXfrm>
    </dsp:sp>
    <dsp:sp modelId="{6618B835-ADB2-48AA-B08B-7E51A8BB71CC}">
      <dsp:nvSpPr>
        <dsp:cNvPr id="0" name=""/>
        <dsp:cNvSpPr/>
      </dsp:nvSpPr>
      <dsp:spPr>
        <a:xfrm>
          <a:off x="5385" y="0"/>
          <a:ext cx="3673059" cy="11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anchor="b" anchorCtr="1">
          <a:noAutofit/>
        </a:bodyPr>
        <a:lstStyle/>
        <a:p>
          <a:pPr marL="0" lvl="0" indent="0" algn="ctr" defTabSz="666750">
            <a:lnSpc>
              <a:spcPct val="90000"/>
            </a:lnSpc>
            <a:spcBef>
              <a:spcPct val="0"/>
            </a:spcBef>
            <a:spcAft>
              <a:spcPct val="35000"/>
            </a:spcAft>
            <a:buNone/>
          </a:pPr>
          <a:br>
            <a:rPr lang="en-US" sz="1500" kern="1200" dirty="0"/>
          </a:br>
          <a:r>
            <a:rPr lang="en-US" sz="1500" kern="1200" dirty="0"/>
            <a:t>Fear of Humanity Dying in Great Filters</a:t>
          </a:r>
        </a:p>
        <a:p>
          <a:pPr marL="0" lvl="0" indent="0" algn="ctr" defTabSz="666750">
            <a:lnSpc>
              <a:spcPct val="90000"/>
            </a:lnSpc>
            <a:spcBef>
              <a:spcPct val="0"/>
            </a:spcBef>
            <a:spcAft>
              <a:spcPct val="35000"/>
            </a:spcAft>
            <a:buNone/>
          </a:pPr>
          <a:r>
            <a:rPr lang="en-US" sz="1500" kern="1200" dirty="0"/>
            <a:t>Hope to Be Trusted, Loved and Happy </a:t>
          </a:r>
          <a:br>
            <a:rPr lang="en-US" sz="1500" kern="1200" dirty="0"/>
          </a:br>
          <a:r>
            <a:rPr lang="en-US" sz="1500" kern="1200" dirty="0"/>
            <a:t>within Responsible Non-Monogamy</a:t>
          </a:r>
        </a:p>
      </dsp:txBody>
      <dsp:txXfrm>
        <a:off x="5385" y="0"/>
        <a:ext cx="3673059" cy="1177036"/>
      </dsp:txXfrm>
    </dsp:sp>
    <dsp:sp modelId="{CB559D62-E50E-4D10-B1D5-B78374B1FD4A}">
      <dsp:nvSpPr>
        <dsp:cNvPr id="0" name=""/>
        <dsp:cNvSpPr/>
      </dsp:nvSpPr>
      <dsp:spPr>
        <a:xfrm>
          <a:off x="3164216" y="1839119"/>
          <a:ext cx="1028456" cy="0"/>
        </a:xfrm>
        <a:custGeom>
          <a:avLst/>
          <a:gdLst/>
          <a:ahLst/>
          <a:cxnLst/>
          <a:rect l="0" t="0" r="0" b="0"/>
          <a:pathLst>
            <a:path>
              <a:moveTo>
                <a:pt x="0" y="0"/>
              </a:moveTo>
              <a:lnTo>
                <a:pt x="1028456" y="0"/>
              </a:lnTo>
            </a:path>
          </a:pathLst>
        </a:custGeom>
        <a:no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11DFBC-21CD-48DF-ABBF-FD9BC9C03CD5}">
      <dsp:nvSpPr>
        <dsp:cNvPr id="0" name=""/>
        <dsp:cNvSpPr/>
      </dsp:nvSpPr>
      <dsp:spPr>
        <a:xfrm>
          <a:off x="1841915" y="1250600"/>
          <a:ext cx="0" cy="367823"/>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6C9202C-A529-43CD-BF1A-EE0FA757CEC8}">
      <dsp:nvSpPr>
        <dsp:cNvPr id="0" name=""/>
        <dsp:cNvSpPr/>
      </dsp:nvSpPr>
      <dsp:spPr>
        <a:xfrm>
          <a:off x="1805133" y="1177036"/>
          <a:ext cx="73564" cy="73564"/>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E11A06-3DEF-486B-9673-4DC5E2D80D9C}">
      <dsp:nvSpPr>
        <dsp:cNvPr id="0" name=""/>
        <dsp:cNvSpPr/>
      </dsp:nvSpPr>
      <dsp:spPr>
        <a:xfrm>
          <a:off x="4192673" y="1618424"/>
          <a:ext cx="2644602" cy="441388"/>
        </a:xfrm>
        <a:prstGeom prst="hexagon">
          <a:avLst>
            <a:gd name="adj" fmla="val 40000"/>
            <a:gd name="vf" fmla="val 115470"/>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711200">
            <a:lnSpc>
              <a:spcPct val="90000"/>
            </a:lnSpc>
            <a:spcBef>
              <a:spcPct val="0"/>
            </a:spcBef>
            <a:spcAft>
              <a:spcPct val="35000"/>
            </a:spcAft>
            <a:buNone/>
          </a:pPr>
          <a:r>
            <a:rPr lang="en-US" sz="1600" kern="1200" dirty="0"/>
            <a:t>2023</a:t>
          </a:r>
          <a:endParaRPr lang="en-US" sz="1200" kern="1200" dirty="0"/>
        </a:p>
      </dsp:txBody>
      <dsp:txXfrm>
        <a:off x="4471908" y="1665029"/>
        <a:ext cx="2086132" cy="348178"/>
      </dsp:txXfrm>
    </dsp:sp>
    <dsp:sp modelId="{821E9535-3955-41B1-B9EF-F7FB631B126B}">
      <dsp:nvSpPr>
        <dsp:cNvPr id="0" name=""/>
        <dsp:cNvSpPr/>
      </dsp:nvSpPr>
      <dsp:spPr>
        <a:xfrm>
          <a:off x="3678445" y="2501201"/>
          <a:ext cx="3673059" cy="11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anchor="t" anchorCtr="1">
          <a:noAutofit/>
        </a:bodyPr>
        <a:lstStyle/>
        <a:p>
          <a:pPr marL="0" lvl="0" indent="0" algn="ctr" defTabSz="666750">
            <a:lnSpc>
              <a:spcPct val="90000"/>
            </a:lnSpc>
            <a:spcBef>
              <a:spcPct val="0"/>
            </a:spcBef>
            <a:spcAft>
              <a:spcPct val="35000"/>
            </a:spcAft>
            <a:buNone/>
          </a:pPr>
          <a:r>
            <a:rPr lang="en-US" sz="1500" kern="1200" dirty="0"/>
            <a:t>Hope to Be Wealthy, Healthy and Free</a:t>
          </a:r>
          <a:br>
            <a:rPr lang="en-US" sz="1500" kern="1200" dirty="0"/>
          </a:br>
          <a:r>
            <a:rPr lang="en-US" sz="1500" kern="1200" dirty="0"/>
            <a:t>to Travel the World Regularly for </a:t>
          </a:r>
          <a:r>
            <a:rPr lang="en-US" sz="1500" kern="1200" dirty="0" err="1"/>
            <a:t>Work+Fun</a:t>
          </a:r>
          <a:endParaRPr lang="en-US" sz="1500" kern="1200" dirty="0"/>
        </a:p>
        <a:p>
          <a:pPr marL="0" lvl="0" indent="0" algn="ctr" defTabSz="666750">
            <a:lnSpc>
              <a:spcPct val="90000"/>
            </a:lnSpc>
            <a:spcBef>
              <a:spcPct val="0"/>
            </a:spcBef>
            <a:spcAft>
              <a:spcPct val="35000"/>
            </a:spcAft>
            <a:buNone/>
          </a:pPr>
          <a:r>
            <a:rPr lang="en-US" sz="1500" kern="1200" dirty="0"/>
            <a:t>Fear of Massive Success Going Out of Control</a:t>
          </a:r>
          <a:br>
            <a:rPr lang="en-US" sz="1500" kern="1200" dirty="0"/>
          </a:br>
          <a:endParaRPr lang="en-US" sz="1500" kern="1200" dirty="0"/>
        </a:p>
      </dsp:txBody>
      <dsp:txXfrm>
        <a:off x="3678445" y="2501201"/>
        <a:ext cx="3673059" cy="1177036"/>
      </dsp:txXfrm>
    </dsp:sp>
    <dsp:sp modelId="{FF4C2F7C-ACD8-4135-B3F3-12B78B3A2A45}">
      <dsp:nvSpPr>
        <dsp:cNvPr id="0" name=""/>
        <dsp:cNvSpPr/>
      </dsp:nvSpPr>
      <dsp:spPr>
        <a:xfrm>
          <a:off x="6837276" y="1839119"/>
          <a:ext cx="1028456" cy="0"/>
        </a:xfrm>
        <a:custGeom>
          <a:avLst/>
          <a:gdLst/>
          <a:ahLst/>
          <a:cxnLst/>
          <a:rect l="0" t="0" r="0" b="0"/>
          <a:pathLst>
            <a:path>
              <a:moveTo>
                <a:pt x="0" y="0"/>
              </a:moveTo>
              <a:lnTo>
                <a:pt x="1028456" y="0"/>
              </a:lnTo>
            </a:path>
          </a:pathLst>
        </a:custGeom>
        <a:no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919D7F-7259-4E05-B342-1D05B9BCC6E9}">
      <dsp:nvSpPr>
        <dsp:cNvPr id="0" name=""/>
        <dsp:cNvSpPr/>
      </dsp:nvSpPr>
      <dsp:spPr>
        <a:xfrm>
          <a:off x="5514974" y="2059813"/>
          <a:ext cx="0" cy="367823"/>
        </a:xfrm>
        <a:prstGeom prst="line">
          <a:avLst/>
        </a:prstGeom>
        <a:noFill/>
        <a:ln w="12700" cap="rnd"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B022A5A-7BB5-4492-9E5F-DDE9380DBAFC}">
      <dsp:nvSpPr>
        <dsp:cNvPr id="0" name=""/>
        <dsp:cNvSpPr/>
      </dsp:nvSpPr>
      <dsp:spPr>
        <a:xfrm>
          <a:off x="5478192" y="2427637"/>
          <a:ext cx="73564" cy="73564"/>
        </a:xfrm>
        <a:prstGeom prst="rect">
          <a:avLst/>
        </a:prstGeom>
        <a:solidFill>
          <a:schemeClr val="accent3">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221B5-6AB1-4227-A723-EA59CE02D603}">
      <dsp:nvSpPr>
        <dsp:cNvPr id="0" name=""/>
        <dsp:cNvSpPr/>
      </dsp:nvSpPr>
      <dsp:spPr>
        <a:xfrm rot="10800000">
          <a:off x="7865733" y="1618424"/>
          <a:ext cx="2644602" cy="441388"/>
        </a:xfrm>
        <a:prstGeom prst="homePlate">
          <a:avLst>
            <a:gd name="adj" fmla="val 40000"/>
          </a:avLst>
        </a:prstGeom>
        <a:solidFill>
          <a:schemeClr val="accent4">
            <a:hueOff val="0"/>
            <a:satOff val="0"/>
            <a:lumOff val="0"/>
            <a:alphaOff val="0"/>
          </a:schemeClr>
        </a:solidFill>
        <a:ln w="2222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666750">
            <a:lnSpc>
              <a:spcPct val="90000"/>
            </a:lnSpc>
            <a:spcBef>
              <a:spcPct val="0"/>
            </a:spcBef>
            <a:spcAft>
              <a:spcPct val="35000"/>
            </a:spcAft>
            <a:buNone/>
          </a:pPr>
          <a:r>
            <a:rPr lang="en-US" sz="1500" kern="1200" dirty="0"/>
            <a:t>2024</a:t>
          </a:r>
        </a:p>
      </dsp:txBody>
      <dsp:txXfrm rot="10800000">
        <a:off x="7954011" y="1618424"/>
        <a:ext cx="2556324" cy="441388"/>
      </dsp:txXfrm>
    </dsp:sp>
    <dsp:sp modelId="{C3DB419D-F96C-4963-B206-13676A2943F3}">
      <dsp:nvSpPr>
        <dsp:cNvPr id="0" name=""/>
        <dsp:cNvSpPr/>
      </dsp:nvSpPr>
      <dsp:spPr>
        <a:xfrm>
          <a:off x="7351504" y="0"/>
          <a:ext cx="3673059" cy="1177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133350" numCol="1" spcCol="1270" anchor="b" anchorCtr="1">
          <a:noAutofit/>
        </a:bodyPr>
        <a:lstStyle/>
        <a:p>
          <a:pPr marL="0" lvl="0" indent="0" algn="ctr" defTabSz="666750">
            <a:lnSpc>
              <a:spcPct val="90000"/>
            </a:lnSpc>
            <a:spcBef>
              <a:spcPct val="0"/>
            </a:spcBef>
            <a:spcAft>
              <a:spcPct val="35000"/>
            </a:spcAft>
            <a:buNone/>
          </a:pPr>
          <a:br>
            <a:rPr lang="en-US" sz="1500" kern="1200" dirty="0"/>
          </a:br>
          <a:r>
            <a:rPr lang="en-US" sz="1500" kern="1200" dirty="0"/>
            <a:t>Fear Consequences of Unknown Unknowns</a:t>
          </a:r>
        </a:p>
        <a:p>
          <a:pPr marL="0" lvl="0" indent="0" algn="ctr" defTabSz="666750">
            <a:lnSpc>
              <a:spcPct val="90000"/>
            </a:lnSpc>
            <a:spcBef>
              <a:spcPct val="0"/>
            </a:spcBef>
            <a:spcAft>
              <a:spcPct val="35000"/>
            </a:spcAft>
            <a:buNone/>
          </a:pPr>
          <a:r>
            <a:rPr lang="en-US" sz="1500" kern="1200" dirty="0"/>
            <a:t>Hope to Be World Known and Appreciated</a:t>
          </a:r>
          <a:br>
            <a:rPr lang="en-US" sz="1500" kern="1200" dirty="0"/>
          </a:br>
          <a:r>
            <a:rPr lang="en-US" sz="1500" kern="1200" dirty="0"/>
            <a:t>for Inspiring Joyful Responsible Abundance </a:t>
          </a:r>
        </a:p>
      </dsp:txBody>
      <dsp:txXfrm>
        <a:off x="7351504" y="0"/>
        <a:ext cx="3673059" cy="1177036"/>
      </dsp:txXfrm>
    </dsp:sp>
    <dsp:sp modelId="{8A9E5CF4-2F25-4BBC-A950-02A60473523B}">
      <dsp:nvSpPr>
        <dsp:cNvPr id="0" name=""/>
        <dsp:cNvSpPr/>
      </dsp:nvSpPr>
      <dsp:spPr>
        <a:xfrm>
          <a:off x="9188034" y="1250600"/>
          <a:ext cx="0" cy="367823"/>
        </a:xfrm>
        <a:prstGeom prst="line">
          <a:avLst/>
        </a:prstGeom>
        <a:noFill/>
        <a:ln w="12700" cap="rnd"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D12AB77-7E70-4914-B0FA-732E44234A07}">
      <dsp:nvSpPr>
        <dsp:cNvPr id="0" name=""/>
        <dsp:cNvSpPr/>
      </dsp:nvSpPr>
      <dsp:spPr>
        <a:xfrm>
          <a:off x="9151252" y="1177036"/>
          <a:ext cx="73564" cy="73564"/>
        </a:xfrm>
        <a:prstGeom prst="rect">
          <a:avLst/>
        </a:prstGeom>
        <a:solidFill>
          <a:schemeClr val="accent4">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B1B9D-5FD8-46B1-A173-F00497598741}" type="datetimeFigureOut">
              <a:rPr lang="en-US" smtClean="0"/>
              <a:t>3/3/2023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142BC-A7BD-4276-975D-6351998F7C85}" type="slidenum">
              <a:rPr lang="en-US" smtClean="0"/>
              <a:t>‹#›</a:t>
            </a:fld>
            <a:endParaRPr lang="en-US" dirty="0"/>
          </a:p>
        </p:txBody>
      </p:sp>
    </p:spTree>
    <p:extLst>
      <p:ext uri="{BB962C8B-B14F-4D97-AF65-F5344CB8AC3E}">
        <p14:creationId xmlns:p14="http://schemas.microsoft.com/office/powerpoint/2010/main" val="2344489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63442AB9-C8CA-420F-B42A-18C2D699071B}" type="datetime1">
              <a:rPr lang="en-US" smtClean="0"/>
              <a:t>3/3/2023</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2F9C0F-A549-4116-ADE7-EA08C05540C8}" type="datetime1">
              <a:rPr lang="en-US" smtClean="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7C9EEE4F-EA2D-4584-9DE7-EC300D9E7B04}" type="datetime1">
              <a:rPr lang="en-US" smtClean="0"/>
              <a:t>3/3/2023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EBE59C-38C6-435B-909F-6BC5D2F90092}" type="datetime1">
              <a:rPr lang="en-US" smtClean="0"/>
              <a:t>3/3/2023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4B3F88-5DA5-47A3-A95A-FEF6AF43E84E}" type="datetime1">
              <a:rPr lang="en-US" smtClean="0"/>
              <a:t>3/3/2023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0BB3716-29F6-49DE-A213-3937CA580F20}" type="datetime1">
              <a:rPr lang="en-US" smtClean="0"/>
              <a:t>3/3/2023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1B02A8-9935-43BE-936D-943169608636}" type="datetime1">
              <a:rPr lang="en-US" smtClean="0"/>
              <a:t>3/3/2023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518B405-B3F7-4586-BE59-DF6DE834F5F3}" type="datetime1">
              <a:rPr lang="en-US" smtClean="0"/>
              <a:t>3/3/2023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376EAD-3739-455C-929C-D58B69B73424}" type="datetime1">
              <a:rPr lang="en-US" smtClean="0"/>
              <a:t>3/3/2023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1DFFBC-BDEB-417F-BF84-663A45C20646}" type="datetime1">
              <a:rPr lang="en-US" smtClean="0"/>
              <a:t>3/3/2023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D8071AC1-DFE2-4CEB-A839-7F430962ACC4}" type="datetime1">
              <a:rPr lang="en-US" smtClean="0"/>
              <a:t>3/3/2023</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EDBAC8D9-C124-4B74-9CB9-474FDD0AD4C5}" type="datetime1">
              <a:rPr lang="en-US" smtClean="0"/>
              <a:t>3/3/2023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8.xml"/><Relationship Id="rId5" Type="http://schemas.openxmlformats.org/officeDocument/2006/relationships/image" Target="../media/image15.jpg"/><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683F1FFD-1AA8-4EC2-97B9-FEC7564F48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 name="Picture 36" descr="A circuit board digital representations with numbers and lines">
            <a:extLst>
              <a:ext uri="{FF2B5EF4-FFF2-40B4-BE49-F238E27FC236}">
                <a16:creationId xmlns:a16="http://schemas.microsoft.com/office/drawing/2014/main" id="{1A3477DC-B338-4F74-BC24-AFDF096E5A7F}"/>
              </a:ext>
            </a:extLst>
          </p:cNvPr>
          <p:cNvPicPr>
            <a:picLocks noChangeAspect="1"/>
          </p:cNvPicPr>
          <p:nvPr/>
        </p:nvPicPr>
        <p:blipFill rotWithShape="1">
          <a:blip r:embed="rId2"/>
          <a:srcRect l="10509"/>
          <a:stretch/>
        </p:blipFill>
        <p:spPr>
          <a:xfrm>
            <a:off x="446534" y="723899"/>
            <a:ext cx="7498616" cy="5676901"/>
          </a:xfrm>
          <a:prstGeom prst="rect">
            <a:avLst/>
          </a:prstGeom>
        </p:spPr>
      </p:pic>
      <p:sp>
        <p:nvSpPr>
          <p:cNvPr id="56" name="Rectangle 55">
            <a:extLst>
              <a:ext uri="{FF2B5EF4-FFF2-40B4-BE49-F238E27FC236}">
                <a16:creationId xmlns:a16="http://schemas.microsoft.com/office/drawing/2014/main" id="{8FF0F8A7-C9E3-49D9-A67E-09FF582C7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D2DBA70-3C88-4960-B0D4-84FCD42B19DB}"/>
              </a:ext>
            </a:extLst>
          </p:cNvPr>
          <p:cNvSpPr>
            <a:spLocks noGrp="1"/>
          </p:cNvSpPr>
          <p:nvPr>
            <p:ph type="ctrTitle"/>
          </p:nvPr>
        </p:nvSpPr>
        <p:spPr>
          <a:xfrm>
            <a:off x="8353019" y="1471363"/>
            <a:ext cx="3081576" cy="2085869"/>
          </a:xfrm>
        </p:spPr>
        <p:txBody>
          <a:bodyPr>
            <a:normAutofit/>
          </a:bodyPr>
          <a:lstStyle/>
          <a:p>
            <a:pPr algn="ctr"/>
            <a:r>
              <a:rPr lang="en-US" dirty="0">
                <a:solidFill>
                  <a:srgbClr val="FFFFFF"/>
                </a:solidFill>
              </a:rPr>
              <a:t>Luke’s 2022 Motivation  &amp; Toolbox</a:t>
            </a:r>
          </a:p>
        </p:txBody>
      </p:sp>
      <p:sp>
        <p:nvSpPr>
          <p:cNvPr id="3" name="Subtitle 2">
            <a:extLst>
              <a:ext uri="{FF2B5EF4-FFF2-40B4-BE49-F238E27FC236}">
                <a16:creationId xmlns:a16="http://schemas.microsoft.com/office/drawing/2014/main" id="{1B3254AA-54D7-42C3-86C1-E80F6DF9CA03}"/>
              </a:ext>
            </a:extLst>
          </p:cNvPr>
          <p:cNvSpPr>
            <a:spLocks noGrp="1"/>
          </p:cNvSpPr>
          <p:nvPr>
            <p:ph type="subTitle" idx="1"/>
          </p:nvPr>
        </p:nvSpPr>
        <p:spPr>
          <a:xfrm>
            <a:off x="8391683" y="3976382"/>
            <a:ext cx="3081576" cy="1262368"/>
          </a:xfrm>
        </p:spPr>
        <p:txBody>
          <a:bodyPr>
            <a:normAutofit/>
          </a:bodyPr>
          <a:lstStyle/>
          <a:p>
            <a:pPr algn="ctr"/>
            <a:r>
              <a:rPr lang="en-US" dirty="0">
                <a:solidFill>
                  <a:srgbClr val="EBEBEB"/>
                </a:solidFill>
              </a:rPr>
              <a:t>A description of the tools at my immediate disposal &amp; ideas for productive use.</a:t>
            </a:r>
          </a:p>
        </p:txBody>
      </p:sp>
      <p:grpSp>
        <p:nvGrpSpPr>
          <p:cNvPr id="58" name="Group 57">
            <a:extLst>
              <a:ext uri="{FF2B5EF4-FFF2-40B4-BE49-F238E27FC236}">
                <a16:creationId xmlns:a16="http://schemas.microsoft.com/office/drawing/2014/main" id="{A4274C20-A98B-4AC3-B16A-B7F41CB582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59" name="Rectangle 58">
              <a:extLst>
                <a:ext uri="{FF2B5EF4-FFF2-40B4-BE49-F238E27FC236}">
                  <a16:creationId xmlns:a16="http://schemas.microsoft.com/office/drawing/2014/main" id="{43ECC69B-2243-424A-8237-CF490F8B06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59">
              <a:extLst>
                <a:ext uri="{FF2B5EF4-FFF2-40B4-BE49-F238E27FC236}">
                  <a16:creationId xmlns:a16="http://schemas.microsoft.com/office/drawing/2014/main" id="{6D2EA3B9-3D17-4510-8464-E74F67267C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61" name="Rectangle 60">
              <a:extLst>
                <a:ext uri="{FF2B5EF4-FFF2-40B4-BE49-F238E27FC236}">
                  <a16:creationId xmlns:a16="http://schemas.microsoft.com/office/drawing/2014/main" id="{AA5DFA43-F31D-4C31-8826-6B40A21CF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309834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0EC9-7E7D-4648-AC38-2A7BCBFB2EF6}"/>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Basic Motivation</a:t>
            </a:r>
          </a:p>
        </p:txBody>
      </p:sp>
      <p:graphicFrame>
        <p:nvGraphicFramePr>
          <p:cNvPr id="22" name="Content Placeholder 2" descr="Hexagon timeline SmartArt">
            <a:extLst>
              <a:ext uri="{FF2B5EF4-FFF2-40B4-BE49-F238E27FC236}">
                <a16:creationId xmlns:a16="http://schemas.microsoft.com/office/drawing/2014/main" id="{6BF0F168-BD28-497A-AC13-24AB8C638291}"/>
              </a:ext>
            </a:extLst>
          </p:cNvPr>
          <p:cNvGraphicFramePr/>
          <p:nvPr>
            <p:extLst>
              <p:ext uri="{D42A27DB-BD31-4B8C-83A1-F6EECF244321}">
                <p14:modId xmlns:p14="http://schemas.microsoft.com/office/powerpoint/2010/main" val="2470095257"/>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794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986F6-F5BE-4B53-8D43-877037FBBC38}"/>
              </a:ext>
            </a:extLst>
          </p:cNvPr>
          <p:cNvSpPr>
            <a:spLocks noGrp="1"/>
          </p:cNvSpPr>
          <p:nvPr>
            <p:ph type="title"/>
          </p:nvPr>
        </p:nvSpPr>
        <p:spPr/>
        <p:txBody>
          <a:bodyPr/>
          <a:lstStyle/>
          <a:p>
            <a:r>
              <a:rPr lang="en-AU" dirty="0"/>
              <a:t>Objective Reasons for tool acquisition</a:t>
            </a:r>
          </a:p>
        </p:txBody>
      </p:sp>
      <p:sp>
        <p:nvSpPr>
          <p:cNvPr id="3" name="Content Placeholder 2">
            <a:extLst>
              <a:ext uri="{FF2B5EF4-FFF2-40B4-BE49-F238E27FC236}">
                <a16:creationId xmlns:a16="http://schemas.microsoft.com/office/drawing/2014/main" id="{0BFA79C6-C710-4C5F-A4BA-642F7F7D53D8}"/>
              </a:ext>
            </a:extLst>
          </p:cNvPr>
          <p:cNvSpPr>
            <a:spLocks noGrp="1"/>
          </p:cNvSpPr>
          <p:nvPr>
            <p:ph sz="half" idx="1"/>
          </p:nvPr>
        </p:nvSpPr>
        <p:spPr/>
        <p:txBody>
          <a:bodyPr>
            <a:normAutofit fontScale="92500" lnSpcReduction="10000"/>
          </a:bodyPr>
          <a:lstStyle/>
          <a:p>
            <a:r>
              <a:rPr lang="en-AU" dirty="0"/>
              <a:t>Build an Avatar</a:t>
            </a:r>
          </a:p>
          <a:p>
            <a:r>
              <a:rPr lang="en-AU" dirty="0"/>
              <a:t>Build an Aura</a:t>
            </a:r>
          </a:p>
          <a:p>
            <a:r>
              <a:rPr lang="en-AU" dirty="0"/>
              <a:t>Build a Mind Palace</a:t>
            </a:r>
          </a:p>
          <a:p>
            <a:r>
              <a:rPr lang="en-AU" dirty="0"/>
              <a:t>Build an App Integrated with a Blockchain</a:t>
            </a:r>
          </a:p>
          <a:p>
            <a:r>
              <a:rPr lang="en-AU" dirty="0"/>
              <a:t>Build a Cinematic Universe Narrative</a:t>
            </a:r>
          </a:p>
          <a:p>
            <a:r>
              <a:rPr lang="en-AU" dirty="0"/>
              <a:t>Build Some Epic New Companies</a:t>
            </a:r>
          </a:p>
          <a:p>
            <a:r>
              <a:rPr lang="en-AU" dirty="0"/>
              <a:t>Build Dedicated Server(s)</a:t>
            </a:r>
          </a:p>
          <a:p>
            <a:r>
              <a:rPr lang="en-AU" dirty="0"/>
              <a:t>Make a Great Song</a:t>
            </a:r>
          </a:p>
          <a:p>
            <a:r>
              <a:rPr lang="en-AU" dirty="0"/>
              <a:t>Make a Great Album</a:t>
            </a:r>
          </a:p>
          <a:p>
            <a:r>
              <a:rPr lang="en-AU" dirty="0"/>
              <a:t>Make an Art Gallery</a:t>
            </a:r>
          </a:p>
        </p:txBody>
      </p:sp>
      <p:sp>
        <p:nvSpPr>
          <p:cNvPr id="4" name="Content Placeholder 3">
            <a:extLst>
              <a:ext uri="{FF2B5EF4-FFF2-40B4-BE49-F238E27FC236}">
                <a16:creationId xmlns:a16="http://schemas.microsoft.com/office/drawing/2014/main" id="{AD476B6C-2146-4914-99E5-2F91177701BF}"/>
              </a:ext>
            </a:extLst>
          </p:cNvPr>
          <p:cNvSpPr>
            <a:spLocks noGrp="1"/>
          </p:cNvSpPr>
          <p:nvPr>
            <p:ph sz="half" idx="2"/>
          </p:nvPr>
        </p:nvSpPr>
        <p:spPr/>
        <p:txBody>
          <a:bodyPr>
            <a:normAutofit fontScale="92500" lnSpcReduction="10000"/>
          </a:bodyPr>
          <a:lstStyle/>
          <a:p>
            <a:r>
              <a:rPr lang="en-AU" dirty="0"/>
              <a:t>Freedom to Be Me </a:t>
            </a:r>
          </a:p>
          <a:p>
            <a:r>
              <a:rPr lang="en-AU" dirty="0"/>
              <a:t>Freedom to Love and Be Loved</a:t>
            </a:r>
          </a:p>
          <a:p>
            <a:r>
              <a:rPr lang="en-AU" dirty="0"/>
              <a:t>Freedom to Travel When and Where I Wish</a:t>
            </a:r>
          </a:p>
          <a:p>
            <a:r>
              <a:rPr lang="en-AU" dirty="0"/>
              <a:t>Freedom to Create What I Wish</a:t>
            </a:r>
          </a:p>
          <a:p>
            <a:r>
              <a:rPr lang="en-AU" dirty="0"/>
              <a:t>Convenience of On-Demand Visas</a:t>
            </a:r>
          </a:p>
          <a:p>
            <a:r>
              <a:rPr lang="en-AU" dirty="0"/>
              <a:t>Convenience of On-Demand Knowledge</a:t>
            </a:r>
          </a:p>
          <a:p>
            <a:r>
              <a:rPr lang="en-AU" dirty="0"/>
              <a:t>Convenience of Action Without Want of Money</a:t>
            </a:r>
          </a:p>
          <a:p>
            <a:r>
              <a:rPr lang="en-AU" dirty="0"/>
              <a:t>Convenience of Immediate Trustworthy Intelligence </a:t>
            </a:r>
          </a:p>
          <a:p>
            <a:r>
              <a:rPr lang="en-AU" dirty="0"/>
              <a:t>Convenience of a Personalized Home and Workshop</a:t>
            </a:r>
          </a:p>
          <a:p>
            <a:r>
              <a:rPr lang="en-AU" dirty="0"/>
              <a:t>Convenience of Near Instant Global Transport</a:t>
            </a:r>
          </a:p>
        </p:txBody>
      </p:sp>
    </p:spTree>
    <p:extLst>
      <p:ext uri="{BB962C8B-B14F-4D97-AF65-F5344CB8AC3E}">
        <p14:creationId xmlns:p14="http://schemas.microsoft.com/office/powerpoint/2010/main" val="824960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06647-8202-42DB-86D2-F645C5A11707}"/>
              </a:ext>
            </a:extLst>
          </p:cNvPr>
          <p:cNvSpPr>
            <a:spLocks noGrp="1"/>
          </p:cNvSpPr>
          <p:nvPr>
            <p:ph type="title"/>
          </p:nvPr>
        </p:nvSpPr>
        <p:spPr/>
        <p:txBody>
          <a:bodyPr/>
          <a:lstStyle/>
          <a:p>
            <a:r>
              <a:rPr lang="en-AU" dirty="0"/>
              <a:t>THE COMPUTER HARDWARE</a:t>
            </a:r>
          </a:p>
        </p:txBody>
      </p:sp>
      <p:sp>
        <p:nvSpPr>
          <p:cNvPr id="3" name="Text Placeholder 2">
            <a:extLst>
              <a:ext uri="{FF2B5EF4-FFF2-40B4-BE49-F238E27FC236}">
                <a16:creationId xmlns:a16="http://schemas.microsoft.com/office/drawing/2014/main" id="{B7E7D955-A5C3-4BD0-9C94-10F158B26DE2}"/>
              </a:ext>
            </a:extLst>
          </p:cNvPr>
          <p:cNvSpPr>
            <a:spLocks noGrp="1"/>
          </p:cNvSpPr>
          <p:nvPr>
            <p:ph type="body" idx="1"/>
          </p:nvPr>
        </p:nvSpPr>
        <p:spPr/>
        <p:txBody>
          <a:bodyPr/>
          <a:lstStyle/>
          <a:p>
            <a:r>
              <a:rPr lang="en-AU" dirty="0"/>
              <a:t>Purchased in 2020 with my early release of superannuation</a:t>
            </a:r>
          </a:p>
        </p:txBody>
      </p:sp>
      <p:sp>
        <p:nvSpPr>
          <p:cNvPr id="4" name="Rectangle 3">
            <a:extLst>
              <a:ext uri="{FF2B5EF4-FFF2-40B4-BE49-F238E27FC236}">
                <a16:creationId xmlns:a16="http://schemas.microsoft.com/office/drawing/2014/main" id="{E2200837-DFFF-4A21-B631-C2AF158DA84C}"/>
              </a:ext>
            </a:extLst>
          </p:cNvPr>
          <p:cNvSpPr/>
          <p:nvPr/>
        </p:nvSpPr>
        <p:spPr>
          <a:xfrm>
            <a:off x="444617" y="645952"/>
            <a:ext cx="4622333" cy="312070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Rectangle 4">
            <a:extLst>
              <a:ext uri="{FF2B5EF4-FFF2-40B4-BE49-F238E27FC236}">
                <a16:creationId xmlns:a16="http://schemas.microsoft.com/office/drawing/2014/main" id="{D58D305B-D2CC-4C59-A86D-CA3784723DA8}"/>
              </a:ext>
            </a:extLst>
          </p:cNvPr>
          <p:cNvSpPr/>
          <p:nvPr/>
        </p:nvSpPr>
        <p:spPr>
          <a:xfrm>
            <a:off x="5127072" y="645952"/>
            <a:ext cx="3362587" cy="312070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78C8D7D5-5B5D-417E-99C1-8CB78FA828B5}"/>
              </a:ext>
            </a:extLst>
          </p:cNvPr>
          <p:cNvSpPr/>
          <p:nvPr/>
        </p:nvSpPr>
        <p:spPr>
          <a:xfrm>
            <a:off x="8548382" y="645951"/>
            <a:ext cx="3173834" cy="1593909"/>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Rectangle 6">
            <a:extLst>
              <a:ext uri="{FF2B5EF4-FFF2-40B4-BE49-F238E27FC236}">
                <a16:creationId xmlns:a16="http://schemas.microsoft.com/office/drawing/2014/main" id="{DF0FA0D9-5268-4B42-A118-0BBFAA39A243}"/>
              </a:ext>
            </a:extLst>
          </p:cNvPr>
          <p:cNvSpPr/>
          <p:nvPr/>
        </p:nvSpPr>
        <p:spPr>
          <a:xfrm>
            <a:off x="8548382" y="2316583"/>
            <a:ext cx="1593908" cy="1450074"/>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Rectangle 7">
            <a:extLst>
              <a:ext uri="{FF2B5EF4-FFF2-40B4-BE49-F238E27FC236}">
                <a16:creationId xmlns:a16="http://schemas.microsoft.com/office/drawing/2014/main" id="{7D1BB276-B994-4342-B368-38FDC271DD1A}"/>
              </a:ext>
            </a:extLst>
          </p:cNvPr>
          <p:cNvSpPr/>
          <p:nvPr/>
        </p:nvSpPr>
        <p:spPr>
          <a:xfrm>
            <a:off x="10209402" y="2316583"/>
            <a:ext cx="1512814" cy="1450074"/>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2049356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F5180-00BE-49BF-AB12-5E9750296135}"/>
              </a:ext>
            </a:extLst>
          </p:cNvPr>
          <p:cNvSpPr>
            <a:spLocks noGrp="1"/>
          </p:cNvSpPr>
          <p:nvPr>
            <p:ph type="title"/>
          </p:nvPr>
        </p:nvSpPr>
        <p:spPr/>
        <p:txBody>
          <a:bodyPr/>
          <a:lstStyle/>
          <a:p>
            <a:r>
              <a:rPr lang="en-AU" dirty="0"/>
              <a:t>Hardware Page 1</a:t>
            </a:r>
          </a:p>
        </p:txBody>
      </p:sp>
      <p:sp>
        <p:nvSpPr>
          <p:cNvPr id="3" name="Text Placeholder 2">
            <a:extLst>
              <a:ext uri="{FF2B5EF4-FFF2-40B4-BE49-F238E27FC236}">
                <a16:creationId xmlns:a16="http://schemas.microsoft.com/office/drawing/2014/main" id="{E659E4A6-AC16-4A33-A3E8-3ECE2B9346B8}"/>
              </a:ext>
            </a:extLst>
          </p:cNvPr>
          <p:cNvSpPr>
            <a:spLocks noGrp="1"/>
          </p:cNvSpPr>
          <p:nvPr>
            <p:ph type="body" idx="1"/>
          </p:nvPr>
        </p:nvSpPr>
        <p:spPr/>
        <p:txBody>
          <a:bodyPr/>
          <a:lstStyle/>
          <a:p>
            <a:r>
              <a:rPr lang="en-AU" dirty="0"/>
              <a:t>The Beating Heart</a:t>
            </a:r>
          </a:p>
        </p:txBody>
      </p:sp>
      <p:sp>
        <p:nvSpPr>
          <p:cNvPr id="4" name="Content Placeholder 3">
            <a:extLst>
              <a:ext uri="{FF2B5EF4-FFF2-40B4-BE49-F238E27FC236}">
                <a16:creationId xmlns:a16="http://schemas.microsoft.com/office/drawing/2014/main" id="{127D0E45-0C27-447C-AA9C-4F7A227D1BD2}"/>
              </a:ext>
            </a:extLst>
          </p:cNvPr>
          <p:cNvSpPr>
            <a:spLocks noGrp="1"/>
          </p:cNvSpPr>
          <p:nvPr>
            <p:ph sz="half" idx="2"/>
          </p:nvPr>
        </p:nvSpPr>
        <p:spPr/>
        <p:txBody>
          <a:bodyPr>
            <a:normAutofit/>
          </a:bodyPr>
          <a:lstStyle/>
          <a:p>
            <a:r>
              <a:rPr lang="en-AU" dirty="0" err="1"/>
              <a:t>Ryzen</a:t>
            </a:r>
            <a:r>
              <a:rPr lang="en-AU" dirty="0"/>
              <a:t> 9 3900X CPU; 12 core 24 threads, 3.79GHz</a:t>
            </a:r>
          </a:p>
          <a:p>
            <a:r>
              <a:rPr lang="en-AU" dirty="0"/>
              <a:t>GeForce RTX 2080Ti GPU; 11Gb, 4K, RT Ray Tracing</a:t>
            </a:r>
          </a:p>
          <a:p>
            <a:r>
              <a:rPr lang="en-AU" dirty="0"/>
              <a:t>64Gb RAM (4 x 16Gb); </a:t>
            </a:r>
            <a:r>
              <a:rPr lang="en-AU" dirty="0">
                <a:highlight>
                  <a:srgbClr val="FF0000"/>
                </a:highlight>
              </a:rPr>
              <a:t>R</a:t>
            </a:r>
            <a:r>
              <a:rPr lang="en-AU" dirty="0">
                <a:highlight>
                  <a:srgbClr val="00FF00"/>
                </a:highlight>
              </a:rPr>
              <a:t>G</a:t>
            </a:r>
            <a:r>
              <a:rPr lang="en-AU" dirty="0">
                <a:highlight>
                  <a:srgbClr val="00FFFF"/>
                </a:highlight>
              </a:rPr>
              <a:t>B</a:t>
            </a:r>
            <a:r>
              <a:rPr lang="en-AU" dirty="0"/>
              <a:t> DDR4 3200MHz CL16</a:t>
            </a:r>
          </a:p>
          <a:p>
            <a:r>
              <a:rPr lang="en-AU" dirty="0"/>
              <a:t>2x1 Tb M.2 </a:t>
            </a:r>
            <a:r>
              <a:rPr lang="en-AU" dirty="0" err="1"/>
              <a:t>NVMe</a:t>
            </a:r>
            <a:r>
              <a:rPr lang="en-AU" dirty="0"/>
              <a:t> SSD PCIe; R/W 3,400/3,000 MB/s</a:t>
            </a:r>
          </a:p>
          <a:p>
            <a:r>
              <a:rPr lang="en-AU" dirty="0"/>
              <a:t>7 Tb External Hard Drive Memory Capacity</a:t>
            </a:r>
          </a:p>
          <a:p>
            <a:r>
              <a:rPr lang="en-AU" dirty="0"/>
              <a:t>3 Keyboards, 2 being customized with Macros</a:t>
            </a:r>
          </a:p>
          <a:p>
            <a:r>
              <a:rPr lang="en-AU" dirty="0"/>
              <a:t>Wireless Mouse &amp; HP Printer</a:t>
            </a:r>
          </a:p>
        </p:txBody>
      </p:sp>
      <p:sp>
        <p:nvSpPr>
          <p:cNvPr id="5" name="Text Placeholder 4">
            <a:extLst>
              <a:ext uri="{FF2B5EF4-FFF2-40B4-BE49-F238E27FC236}">
                <a16:creationId xmlns:a16="http://schemas.microsoft.com/office/drawing/2014/main" id="{2C9D9DE3-1586-40F6-85BD-674D70853147}"/>
              </a:ext>
            </a:extLst>
          </p:cNvPr>
          <p:cNvSpPr>
            <a:spLocks noGrp="1"/>
          </p:cNvSpPr>
          <p:nvPr>
            <p:ph type="body" sz="quarter" idx="3"/>
          </p:nvPr>
        </p:nvSpPr>
        <p:spPr/>
        <p:txBody>
          <a:bodyPr/>
          <a:lstStyle/>
          <a:p>
            <a:r>
              <a:rPr lang="en-AU" dirty="0"/>
              <a:t>The Eyes and Hands</a:t>
            </a:r>
          </a:p>
        </p:txBody>
      </p:sp>
      <p:sp>
        <p:nvSpPr>
          <p:cNvPr id="6" name="Content Placeholder 5">
            <a:extLst>
              <a:ext uri="{FF2B5EF4-FFF2-40B4-BE49-F238E27FC236}">
                <a16:creationId xmlns:a16="http://schemas.microsoft.com/office/drawing/2014/main" id="{67BECAAB-8D22-4FBD-9812-4DD2CA3AB739}"/>
              </a:ext>
            </a:extLst>
          </p:cNvPr>
          <p:cNvSpPr>
            <a:spLocks noGrp="1"/>
          </p:cNvSpPr>
          <p:nvPr>
            <p:ph sz="quarter" idx="4"/>
          </p:nvPr>
        </p:nvSpPr>
        <p:spPr/>
        <p:txBody>
          <a:bodyPr>
            <a:normAutofit/>
          </a:bodyPr>
          <a:lstStyle/>
          <a:p>
            <a:r>
              <a:rPr lang="en-AU" dirty="0"/>
              <a:t>Samsung 25’’ 60Hz Curved + 22” Flat Monitor</a:t>
            </a:r>
          </a:p>
          <a:p>
            <a:r>
              <a:rPr lang="en-AU" dirty="0"/>
              <a:t>XP-Pen Artist 12; 11.6’’ FHD display 8192 Pen Levels</a:t>
            </a:r>
          </a:p>
          <a:p>
            <a:r>
              <a:rPr lang="en-AU" dirty="0"/>
              <a:t>Vive Pro Virtual Reality Headset Kit</a:t>
            </a:r>
          </a:p>
          <a:p>
            <a:r>
              <a:rPr lang="en-AU" dirty="0"/>
              <a:t>Vive Focus Standalone Virtual Reality Headset Kit</a:t>
            </a:r>
          </a:p>
          <a:p>
            <a:r>
              <a:rPr lang="en-AU" dirty="0"/>
              <a:t>AUN Full HD Light Projector</a:t>
            </a:r>
          </a:p>
          <a:p>
            <a:r>
              <a:rPr lang="en-AU" dirty="0" err="1"/>
              <a:t>GoProMAX</a:t>
            </a:r>
            <a:r>
              <a:rPr lang="en-AU" dirty="0"/>
              <a:t> 5.6K 360º Virtual Reality Action Camera</a:t>
            </a:r>
          </a:p>
          <a:p>
            <a:r>
              <a:rPr lang="en-AU" dirty="0" err="1"/>
              <a:t>PanoCam</a:t>
            </a:r>
            <a:r>
              <a:rPr lang="en-AU" dirty="0"/>
              <a:t> 180º Virtual Reality Action Camera</a:t>
            </a:r>
          </a:p>
        </p:txBody>
      </p:sp>
    </p:spTree>
    <p:extLst>
      <p:ext uri="{BB962C8B-B14F-4D97-AF65-F5344CB8AC3E}">
        <p14:creationId xmlns:p14="http://schemas.microsoft.com/office/powerpoint/2010/main" val="25990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757B1-2756-4F8F-8414-E8F43162532B}"/>
              </a:ext>
            </a:extLst>
          </p:cNvPr>
          <p:cNvSpPr>
            <a:spLocks noGrp="1"/>
          </p:cNvSpPr>
          <p:nvPr>
            <p:ph type="title"/>
          </p:nvPr>
        </p:nvSpPr>
        <p:spPr/>
        <p:txBody>
          <a:bodyPr/>
          <a:lstStyle/>
          <a:p>
            <a:r>
              <a:rPr lang="en-AU" dirty="0"/>
              <a:t>Hardware Page 2</a:t>
            </a:r>
          </a:p>
        </p:txBody>
      </p:sp>
      <p:sp>
        <p:nvSpPr>
          <p:cNvPr id="3" name="Text Placeholder 2">
            <a:extLst>
              <a:ext uri="{FF2B5EF4-FFF2-40B4-BE49-F238E27FC236}">
                <a16:creationId xmlns:a16="http://schemas.microsoft.com/office/drawing/2014/main" id="{355147D5-6B48-4C1C-969B-FF161F7832B6}"/>
              </a:ext>
            </a:extLst>
          </p:cNvPr>
          <p:cNvSpPr>
            <a:spLocks noGrp="1"/>
          </p:cNvSpPr>
          <p:nvPr>
            <p:ph type="body" idx="1"/>
          </p:nvPr>
        </p:nvSpPr>
        <p:spPr/>
        <p:txBody>
          <a:bodyPr/>
          <a:lstStyle/>
          <a:p>
            <a:r>
              <a:rPr lang="en-AU" dirty="0"/>
              <a:t>Mobile Add-ons</a:t>
            </a:r>
          </a:p>
        </p:txBody>
      </p:sp>
      <p:sp>
        <p:nvSpPr>
          <p:cNvPr id="4" name="Content Placeholder 3">
            <a:extLst>
              <a:ext uri="{FF2B5EF4-FFF2-40B4-BE49-F238E27FC236}">
                <a16:creationId xmlns:a16="http://schemas.microsoft.com/office/drawing/2014/main" id="{6C692677-6C4A-4D7F-8B2B-A0BB358C4302}"/>
              </a:ext>
            </a:extLst>
          </p:cNvPr>
          <p:cNvSpPr>
            <a:spLocks noGrp="1"/>
          </p:cNvSpPr>
          <p:nvPr>
            <p:ph sz="half" idx="2"/>
          </p:nvPr>
        </p:nvSpPr>
        <p:spPr>
          <a:xfrm>
            <a:off x="581194" y="2926052"/>
            <a:ext cx="5393100" cy="1708471"/>
          </a:xfrm>
        </p:spPr>
        <p:txBody>
          <a:bodyPr>
            <a:normAutofit fontScale="92500"/>
          </a:bodyPr>
          <a:lstStyle/>
          <a:p>
            <a:r>
              <a:rPr lang="en-AU" dirty="0"/>
              <a:t>Samsung S9 128Gb &amp; iPhone XR 128Gb Smartphones</a:t>
            </a:r>
          </a:p>
          <a:p>
            <a:r>
              <a:rPr lang="en-AU" dirty="0"/>
              <a:t>Toshiba Z10t Windows Tablet/Laptop</a:t>
            </a:r>
          </a:p>
          <a:p>
            <a:r>
              <a:rPr lang="en-AU" dirty="0"/>
              <a:t>NeoRhythm Brain Stimulator &amp; Muse S Brain Sensor</a:t>
            </a:r>
          </a:p>
          <a:p>
            <a:r>
              <a:rPr lang="en-US" dirty="0"/>
              <a:t>Fitbit Versa 2</a:t>
            </a:r>
            <a:endParaRPr lang="en-AU" dirty="0"/>
          </a:p>
        </p:txBody>
      </p:sp>
      <p:sp>
        <p:nvSpPr>
          <p:cNvPr id="5" name="Text Placeholder 4">
            <a:extLst>
              <a:ext uri="{FF2B5EF4-FFF2-40B4-BE49-F238E27FC236}">
                <a16:creationId xmlns:a16="http://schemas.microsoft.com/office/drawing/2014/main" id="{AFA6675E-FF75-4041-B3B1-869C335625F5}"/>
              </a:ext>
            </a:extLst>
          </p:cNvPr>
          <p:cNvSpPr>
            <a:spLocks noGrp="1"/>
          </p:cNvSpPr>
          <p:nvPr>
            <p:ph type="body" sz="quarter" idx="3"/>
          </p:nvPr>
        </p:nvSpPr>
        <p:spPr/>
        <p:txBody>
          <a:bodyPr/>
          <a:lstStyle/>
          <a:p>
            <a:r>
              <a:rPr lang="en-AU" dirty="0"/>
              <a:t>The Voice</a:t>
            </a:r>
          </a:p>
        </p:txBody>
      </p:sp>
      <p:sp>
        <p:nvSpPr>
          <p:cNvPr id="6" name="Content Placeholder 5">
            <a:extLst>
              <a:ext uri="{FF2B5EF4-FFF2-40B4-BE49-F238E27FC236}">
                <a16:creationId xmlns:a16="http://schemas.microsoft.com/office/drawing/2014/main" id="{EB689159-F235-4835-9791-215BA064C5AF}"/>
              </a:ext>
            </a:extLst>
          </p:cNvPr>
          <p:cNvSpPr>
            <a:spLocks noGrp="1"/>
          </p:cNvSpPr>
          <p:nvPr>
            <p:ph sz="quarter" idx="4"/>
          </p:nvPr>
        </p:nvSpPr>
        <p:spPr>
          <a:xfrm>
            <a:off x="6217709" y="2926052"/>
            <a:ext cx="5393100" cy="1708471"/>
          </a:xfrm>
        </p:spPr>
        <p:txBody>
          <a:bodyPr>
            <a:normAutofit fontScale="92500"/>
          </a:bodyPr>
          <a:lstStyle/>
          <a:p>
            <a:r>
              <a:rPr lang="en-AU" dirty="0"/>
              <a:t>Huxley 49 Key Keyboard and Midi Controller</a:t>
            </a:r>
          </a:p>
          <a:p>
            <a:r>
              <a:rPr lang="en-AU" dirty="0" err="1"/>
              <a:t>Korg</a:t>
            </a:r>
            <a:r>
              <a:rPr lang="en-AU" dirty="0"/>
              <a:t> NanoKey2 Midi Controller</a:t>
            </a:r>
          </a:p>
          <a:p>
            <a:r>
              <a:rPr lang="en-AU" dirty="0"/>
              <a:t>2 Basic Computer Speakers</a:t>
            </a:r>
          </a:p>
        </p:txBody>
      </p:sp>
      <p:sp>
        <p:nvSpPr>
          <p:cNvPr id="7" name="Text Placeholder 2">
            <a:extLst>
              <a:ext uri="{FF2B5EF4-FFF2-40B4-BE49-F238E27FC236}">
                <a16:creationId xmlns:a16="http://schemas.microsoft.com/office/drawing/2014/main" id="{EB0665CF-DC4D-49A6-911E-5D8CAAD693B0}"/>
              </a:ext>
            </a:extLst>
          </p:cNvPr>
          <p:cNvSpPr txBox="1">
            <a:spLocks/>
          </p:cNvSpPr>
          <p:nvPr/>
        </p:nvSpPr>
        <p:spPr>
          <a:xfrm>
            <a:off x="887216" y="4555466"/>
            <a:ext cx="5087075" cy="536005"/>
          </a:xfrm>
          <a:prstGeom prst="rect">
            <a:avLst/>
          </a:prstGeom>
        </p:spPr>
        <p:txBody>
          <a:bodyPr vert="horz" lIns="91440" tIns="45720" rIns="91440" bIns="45720" rtlCol="0" anchor="b">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200" b="0" kern="1200">
                <a:solidFill>
                  <a:schemeClr val="accent2"/>
                </a:solidFill>
                <a:latin typeface="+mn-lt"/>
                <a:ea typeface="+mn-ea"/>
                <a:cs typeface="+mn-cs"/>
              </a:defRPr>
            </a:lvl1pPr>
            <a:lvl2pPr marL="457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000" b="1" kern="1200">
                <a:solidFill>
                  <a:schemeClr val="tx2"/>
                </a:solidFill>
                <a:latin typeface="+mn-lt"/>
                <a:ea typeface="+mn-ea"/>
                <a:cs typeface="+mn-cs"/>
              </a:defRPr>
            </a:lvl2pPr>
            <a:lvl3pPr marL="914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800" b="1" kern="1200">
                <a:solidFill>
                  <a:schemeClr val="tx2"/>
                </a:solidFill>
                <a:latin typeface="+mn-lt"/>
                <a:ea typeface="+mn-ea"/>
                <a:cs typeface="+mn-cs"/>
              </a:defRPr>
            </a:lvl3pPr>
            <a:lvl4pPr marL="1371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4pPr>
            <a:lvl5pPr marL="18288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9pPr>
          </a:lstStyle>
          <a:p>
            <a:r>
              <a:rPr lang="en-AU"/>
              <a:t>The Wings</a:t>
            </a:r>
            <a:endParaRPr lang="en-AU" dirty="0"/>
          </a:p>
        </p:txBody>
      </p:sp>
      <p:sp>
        <p:nvSpPr>
          <p:cNvPr id="8" name="Content Placeholder 3">
            <a:extLst>
              <a:ext uri="{FF2B5EF4-FFF2-40B4-BE49-F238E27FC236}">
                <a16:creationId xmlns:a16="http://schemas.microsoft.com/office/drawing/2014/main" id="{5AEF935D-2126-4FAC-B3B0-1A309566A6F6}"/>
              </a:ext>
            </a:extLst>
          </p:cNvPr>
          <p:cNvSpPr txBox="1">
            <a:spLocks/>
          </p:cNvSpPr>
          <p:nvPr/>
        </p:nvSpPr>
        <p:spPr>
          <a:xfrm>
            <a:off x="581191" y="5230626"/>
            <a:ext cx="5393100" cy="1223917"/>
          </a:xfrm>
          <a:prstGeom prst="rect">
            <a:avLst/>
          </a:prstGeom>
        </p:spPr>
        <p:txBody>
          <a:bodyPr vert="horz" lIns="91440" tIns="45720" rIns="91440" bIns="45720" rtlCol="0" anchor="t">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Stabilized Camera Drone</a:t>
            </a:r>
          </a:p>
          <a:p>
            <a:r>
              <a:rPr lang="en-AU" dirty="0"/>
              <a:t>Stabilized Camera Drone</a:t>
            </a:r>
          </a:p>
          <a:p>
            <a:r>
              <a:rPr lang="en-AU" dirty="0"/>
              <a:t>Stabilized Camera Drone</a:t>
            </a:r>
          </a:p>
          <a:p>
            <a:endParaRPr lang="en-AU" dirty="0"/>
          </a:p>
        </p:txBody>
      </p:sp>
      <p:sp>
        <p:nvSpPr>
          <p:cNvPr id="9" name="Text Placeholder 4">
            <a:extLst>
              <a:ext uri="{FF2B5EF4-FFF2-40B4-BE49-F238E27FC236}">
                <a16:creationId xmlns:a16="http://schemas.microsoft.com/office/drawing/2014/main" id="{F93C948F-84CB-4E2B-9399-BA8F436ED46F}"/>
              </a:ext>
            </a:extLst>
          </p:cNvPr>
          <p:cNvSpPr txBox="1">
            <a:spLocks/>
          </p:cNvSpPr>
          <p:nvPr/>
        </p:nvSpPr>
        <p:spPr>
          <a:xfrm>
            <a:off x="6523732" y="4539836"/>
            <a:ext cx="5087073" cy="553373"/>
          </a:xfrm>
          <a:prstGeom prst="rect">
            <a:avLst/>
          </a:prstGeom>
        </p:spPr>
        <p:txBody>
          <a:bodyPr vert="horz" lIns="91440" tIns="45720" rIns="91440" bIns="45720" rtlCol="0" anchor="b">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200" b="0" kern="1200">
                <a:solidFill>
                  <a:schemeClr val="accent2"/>
                </a:solidFill>
                <a:latin typeface="+mn-lt"/>
                <a:ea typeface="+mn-ea"/>
                <a:cs typeface="+mn-cs"/>
              </a:defRPr>
            </a:lvl1pPr>
            <a:lvl2pPr marL="457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000" b="1" kern="1200">
                <a:solidFill>
                  <a:schemeClr val="tx2"/>
                </a:solidFill>
                <a:latin typeface="+mn-lt"/>
                <a:ea typeface="+mn-ea"/>
                <a:cs typeface="+mn-cs"/>
              </a:defRPr>
            </a:lvl2pPr>
            <a:lvl3pPr marL="914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800" b="1" kern="1200">
                <a:solidFill>
                  <a:schemeClr val="tx2"/>
                </a:solidFill>
                <a:latin typeface="+mn-lt"/>
                <a:ea typeface="+mn-ea"/>
                <a:cs typeface="+mn-cs"/>
              </a:defRPr>
            </a:lvl3pPr>
            <a:lvl4pPr marL="1371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4pPr>
            <a:lvl5pPr marL="18288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9pPr>
          </a:lstStyle>
          <a:p>
            <a:r>
              <a:rPr lang="en-AU" dirty="0"/>
              <a:t>The Ears</a:t>
            </a:r>
          </a:p>
        </p:txBody>
      </p:sp>
      <p:sp>
        <p:nvSpPr>
          <p:cNvPr id="10" name="Content Placeholder 5">
            <a:extLst>
              <a:ext uri="{FF2B5EF4-FFF2-40B4-BE49-F238E27FC236}">
                <a16:creationId xmlns:a16="http://schemas.microsoft.com/office/drawing/2014/main" id="{3F832455-0223-48AC-9F77-38D18A8EAEC6}"/>
              </a:ext>
            </a:extLst>
          </p:cNvPr>
          <p:cNvSpPr txBox="1">
            <a:spLocks/>
          </p:cNvSpPr>
          <p:nvPr/>
        </p:nvSpPr>
        <p:spPr>
          <a:xfrm>
            <a:off x="6217706" y="5230626"/>
            <a:ext cx="5393100" cy="1223917"/>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Wireless Lapel Microphone</a:t>
            </a:r>
          </a:p>
          <a:p>
            <a:r>
              <a:rPr lang="en-AU" dirty="0"/>
              <a:t>Wireless Headphones with Microphone</a:t>
            </a:r>
          </a:p>
        </p:txBody>
      </p:sp>
    </p:spTree>
    <p:extLst>
      <p:ext uri="{BB962C8B-B14F-4D97-AF65-F5344CB8AC3E}">
        <p14:creationId xmlns:p14="http://schemas.microsoft.com/office/powerpoint/2010/main" val="2404859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06647-8202-42DB-86D2-F645C5A11707}"/>
              </a:ext>
            </a:extLst>
          </p:cNvPr>
          <p:cNvSpPr>
            <a:spLocks noGrp="1"/>
          </p:cNvSpPr>
          <p:nvPr>
            <p:ph type="title"/>
          </p:nvPr>
        </p:nvSpPr>
        <p:spPr/>
        <p:txBody>
          <a:bodyPr/>
          <a:lstStyle/>
          <a:p>
            <a:r>
              <a:rPr lang="en-AU" dirty="0"/>
              <a:t>THE COMPUTER software</a:t>
            </a:r>
          </a:p>
        </p:txBody>
      </p:sp>
      <p:sp>
        <p:nvSpPr>
          <p:cNvPr id="3" name="Text Placeholder 2">
            <a:extLst>
              <a:ext uri="{FF2B5EF4-FFF2-40B4-BE49-F238E27FC236}">
                <a16:creationId xmlns:a16="http://schemas.microsoft.com/office/drawing/2014/main" id="{B7E7D955-A5C3-4BD0-9C94-10F158B26DE2}"/>
              </a:ext>
            </a:extLst>
          </p:cNvPr>
          <p:cNvSpPr>
            <a:spLocks noGrp="1"/>
          </p:cNvSpPr>
          <p:nvPr>
            <p:ph type="body" idx="1"/>
          </p:nvPr>
        </p:nvSpPr>
        <p:spPr/>
        <p:txBody>
          <a:bodyPr/>
          <a:lstStyle/>
          <a:p>
            <a:r>
              <a:rPr lang="en-AU" dirty="0"/>
              <a:t>Currently Active as at April 2022</a:t>
            </a:r>
          </a:p>
        </p:txBody>
      </p:sp>
      <p:sp>
        <p:nvSpPr>
          <p:cNvPr id="4" name="Rectangle 3">
            <a:extLst>
              <a:ext uri="{FF2B5EF4-FFF2-40B4-BE49-F238E27FC236}">
                <a16:creationId xmlns:a16="http://schemas.microsoft.com/office/drawing/2014/main" id="{54133651-AFBF-4AF6-935D-FA459C2DA498}"/>
              </a:ext>
            </a:extLst>
          </p:cNvPr>
          <p:cNvSpPr/>
          <p:nvPr/>
        </p:nvSpPr>
        <p:spPr>
          <a:xfrm>
            <a:off x="444617" y="645952"/>
            <a:ext cx="4622333" cy="312070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05F8C9AF-AD2C-4158-B19B-F4598BD82DE9}"/>
              </a:ext>
            </a:extLst>
          </p:cNvPr>
          <p:cNvSpPr/>
          <p:nvPr/>
        </p:nvSpPr>
        <p:spPr>
          <a:xfrm>
            <a:off x="5127072" y="645952"/>
            <a:ext cx="3362587" cy="312070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7E8FAE40-071C-4845-A356-5001150D90B8}"/>
              </a:ext>
            </a:extLst>
          </p:cNvPr>
          <p:cNvSpPr/>
          <p:nvPr/>
        </p:nvSpPr>
        <p:spPr>
          <a:xfrm>
            <a:off x="8548382" y="645951"/>
            <a:ext cx="3173834" cy="1593909"/>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F3CF7D4E-DF5F-4291-A224-80196E07BC12}"/>
              </a:ext>
            </a:extLst>
          </p:cNvPr>
          <p:cNvSpPr/>
          <p:nvPr/>
        </p:nvSpPr>
        <p:spPr>
          <a:xfrm>
            <a:off x="10128308" y="2316583"/>
            <a:ext cx="1593908" cy="1450074"/>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332BF516-A704-4986-B139-9901E09EA030}"/>
              </a:ext>
            </a:extLst>
          </p:cNvPr>
          <p:cNvSpPr/>
          <p:nvPr/>
        </p:nvSpPr>
        <p:spPr>
          <a:xfrm>
            <a:off x="8548382" y="2316583"/>
            <a:ext cx="1512814" cy="1450074"/>
          </a:xfrm>
          <a:prstGeom prst="rect">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36298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C453-121B-4932-97E7-B5E92A989E78}"/>
              </a:ext>
            </a:extLst>
          </p:cNvPr>
          <p:cNvSpPr>
            <a:spLocks noGrp="1"/>
          </p:cNvSpPr>
          <p:nvPr>
            <p:ph type="title"/>
          </p:nvPr>
        </p:nvSpPr>
        <p:spPr/>
        <p:txBody>
          <a:bodyPr/>
          <a:lstStyle/>
          <a:p>
            <a:r>
              <a:rPr lang="en-AU" dirty="0"/>
              <a:t>Software Page 1</a:t>
            </a:r>
          </a:p>
        </p:txBody>
      </p:sp>
      <p:sp>
        <p:nvSpPr>
          <p:cNvPr id="3" name="Text Placeholder 2">
            <a:extLst>
              <a:ext uri="{FF2B5EF4-FFF2-40B4-BE49-F238E27FC236}">
                <a16:creationId xmlns:a16="http://schemas.microsoft.com/office/drawing/2014/main" id="{5F786BE0-B04A-43EE-AA30-177FC34AB0AC}"/>
              </a:ext>
            </a:extLst>
          </p:cNvPr>
          <p:cNvSpPr>
            <a:spLocks noGrp="1"/>
          </p:cNvSpPr>
          <p:nvPr>
            <p:ph type="body" idx="1"/>
          </p:nvPr>
        </p:nvSpPr>
        <p:spPr/>
        <p:txBody>
          <a:bodyPr/>
          <a:lstStyle/>
          <a:p>
            <a:r>
              <a:rPr lang="en-AU" dirty="0"/>
              <a:t>Freeware/Freelancer Licence Software</a:t>
            </a:r>
          </a:p>
        </p:txBody>
      </p:sp>
      <p:sp>
        <p:nvSpPr>
          <p:cNvPr id="4" name="Content Placeholder 3">
            <a:extLst>
              <a:ext uri="{FF2B5EF4-FFF2-40B4-BE49-F238E27FC236}">
                <a16:creationId xmlns:a16="http://schemas.microsoft.com/office/drawing/2014/main" id="{98F483ED-012E-415B-B8E5-C0A3CDCC2039}"/>
              </a:ext>
            </a:extLst>
          </p:cNvPr>
          <p:cNvSpPr>
            <a:spLocks noGrp="1"/>
          </p:cNvSpPr>
          <p:nvPr>
            <p:ph sz="half" idx="2"/>
          </p:nvPr>
        </p:nvSpPr>
        <p:spPr>
          <a:xfrm>
            <a:off x="581194" y="2926052"/>
            <a:ext cx="2380120" cy="3202290"/>
          </a:xfrm>
        </p:spPr>
        <p:txBody>
          <a:bodyPr>
            <a:normAutofit/>
          </a:bodyPr>
          <a:lstStyle/>
          <a:p>
            <a:r>
              <a:rPr lang="en-AU" dirty="0"/>
              <a:t>Unity</a:t>
            </a:r>
          </a:p>
          <a:p>
            <a:r>
              <a:rPr lang="en-AU" dirty="0"/>
              <a:t>Unreal Engine</a:t>
            </a:r>
          </a:p>
          <a:p>
            <a:r>
              <a:rPr lang="en-AU" dirty="0"/>
              <a:t>Autodesk Suite</a:t>
            </a:r>
          </a:p>
          <a:p>
            <a:r>
              <a:rPr lang="en-AU" dirty="0"/>
              <a:t>Blender</a:t>
            </a:r>
          </a:p>
          <a:p>
            <a:r>
              <a:rPr lang="en-AU" dirty="0"/>
              <a:t>Lumberyard</a:t>
            </a:r>
          </a:p>
          <a:p>
            <a:r>
              <a:rPr lang="en-AU" dirty="0"/>
              <a:t>Wolfram Engine</a:t>
            </a:r>
          </a:p>
          <a:p>
            <a:r>
              <a:rPr lang="en-AU" dirty="0"/>
              <a:t>Omniverse</a:t>
            </a:r>
          </a:p>
          <a:p>
            <a:endParaRPr lang="en-AU" dirty="0"/>
          </a:p>
          <a:p>
            <a:endParaRPr lang="en-AU" dirty="0"/>
          </a:p>
        </p:txBody>
      </p:sp>
      <p:sp>
        <p:nvSpPr>
          <p:cNvPr id="7" name="Content Placeholder 3">
            <a:extLst>
              <a:ext uri="{FF2B5EF4-FFF2-40B4-BE49-F238E27FC236}">
                <a16:creationId xmlns:a16="http://schemas.microsoft.com/office/drawing/2014/main" id="{9F65EE96-59B9-4F59-B84A-CF608F7D553A}"/>
              </a:ext>
            </a:extLst>
          </p:cNvPr>
          <p:cNvSpPr txBox="1">
            <a:spLocks/>
          </p:cNvSpPr>
          <p:nvPr/>
        </p:nvSpPr>
        <p:spPr>
          <a:xfrm>
            <a:off x="3434852" y="2910672"/>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OBS</a:t>
            </a:r>
          </a:p>
          <a:p>
            <a:r>
              <a:rPr lang="en-AU" dirty="0"/>
              <a:t>DaVinci Resolve</a:t>
            </a:r>
          </a:p>
          <a:p>
            <a:r>
              <a:rPr lang="en-AU" dirty="0"/>
              <a:t>Fairlight</a:t>
            </a:r>
          </a:p>
          <a:p>
            <a:r>
              <a:rPr lang="en-AU" dirty="0"/>
              <a:t>X/Split</a:t>
            </a:r>
          </a:p>
          <a:p>
            <a:r>
              <a:rPr lang="en-AU" dirty="0"/>
              <a:t>Audacity</a:t>
            </a:r>
          </a:p>
          <a:p>
            <a:r>
              <a:rPr lang="en-AU" dirty="0"/>
              <a:t>Studio One 4</a:t>
            </a:r>
          </a:p>
          <a:p>
            <a:r>
              <a:rPr lang="en-AU" dirty="0"/>
              <a:t>CUDA</a:t>
            </a:r>
          </a:p>
          <a:p>
            <a:endParaRPr lang="en-AU" dirty="0"/>
          </a:p>
        </p:txBody>
      </p:sp>
      <p:sp>
        <p:nvSpPr>
          <p:cNvPr id="12" name="Content Placeholder 3">
            <a:extLst>
              <a:ext uri="{FF2B5EF4-FFF2-40B4-BE49-F238E27FC236}">
                <a16:creationId xmlns:a16="http://schemas.microsoft.com/office/drawing/2014/main" id="{68E1F464-0CCD-4197-AEAE-777C14546DF8}"/>
              </a:ext>
            </a:extLst>
          </p:cNvPr>
          <p:cNvSpPr txBox="1">
            <a:spLocks/>
          </p:cNvSpPr>
          <p:nvPr/>
        </p:nvSpPr>
        <p:spPr>
          <a:xfrm>
            <a:off x="6295501" y="291906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Discord</a:t>
            </a:r>
          </a:p>
          <a:p>
            <a:r>
              <a:rPr lang="en-AU" dirty="0"/>
              <a:t>Telegram</a:t>
            </a:r>
          </a:p>
          <a:p>
            <a:r>
              <a:rPr lang="en-AU" dirty="0"/>
              <a:t>Sketchable</a:t>
            </a:r>
          </a:p>
          <a:p>
            <a:r>
              <a:rPr lang="en-AU" dirty="0" err="1"/>
              <a:t>PureRef</a:t>
            </a:r>
            <a:endParaRPr lang="en-AU" dirty="0"/>
          </a:p>
          <a:p>
            <a:r>
              <a:rPr lang="en-AU" dirty="0"/>
              <a:t>Android Studio</a:t>
            </a:r>
          </a:p>
          <a:p>
            <a:r>
              <a:rPr lang="en-AU" dirty="0"/>
              <a:t>Anaconda</a:t>
            </a:r>
          </a:p>
          <a:p>
            <a:r>
              <a:rPr lang="en-AU" dirty="0"/>
              <a:t>Kali Linux</a:t>
            </a:r>
          </a:p>
          <a:p>
            <a:endParaRPr lang="en-AU" dirty="0"/>
          </a:p>
        </p:txBody>
      </p:sp>
      <p:sp>
        <p:nvSpPr>
          <p:cNvPr id="13" name="Content Placeholder 3">
            <a:extLst>
              <a:ext uri="{FF2B5EF4-FFF2-40B4-BE49-F238E27FC236}">
                <a16:creationId xmlns:a16="http://schemas.microsoft.com/office/drawing/2014/main" id="{4CE1B21E-7E41-4A4B-9447-55AD04A92AEE}"/>
              </a:ext>
            </a:extLst>
          </p:cNvPr>
          <p:cNvSpPr txBox="1">
            <a:spLocks/>
          </p:cNvSpPr>
          <p:nvPr/>
        </p:nvSpPr>
        <p:spPr>
          <a:xfrm>
            <a:off x="9149159" y="290368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endParaRPr lang="en-AU" dirty="0"/>
          </a:p>
        </p:txBody>
      </p:sp>
      <p:sp>
        <p:nvSpPr>
          <p:cNvPr id="8" name="Text Placeholder 2">
            <a:extLst>
              <a:ext uri="{FF2B5EF4-FFF2-40B4-BE49-F238E27FC236}">
                <a16:creationId xmlns:a16="http://schemas.microsoft.com/office/drawing/2014/main" id="{890C03F1-8AFC-4678-A14B-1207681B2F4E}"/>
              </a:ext>
            </a:extLst>
          </p:cNvPr>
          <p:cNvSpPr txBox="1">
            <a:spLocks/>
          </p:cNvSpPr>
          <p:nvPr/>
        </p:nvSpPr>
        <p:spPr>
          <a:xfrm>
            <a:off x="9007762" y="2250892"/>
            <a:ext cx="2736825" cy="536005"/>
          </a:xfrm>
          <a:prstGeom prst="rect">
            <a:avLst/>
          </a:prstGeom>
        </p:spPr>
        <p:txBody>
          <a:bodyPr vert="horz" lIns="91440" tIns="45720" rIns="91440" bIns="45720" rtlCol="0" anchor="b">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200" b="0" kern="1200">
                <a:solidFill>
                  <a:schemeClr val="accent2"/>
                </a:solidFill>
                <a:latin typeface="+mn-lt"/>
                <a:ea typeface="+mn-ea"/>
                <a:cs typeface="+mn-cs"/>
              </a:defRPr>
            </a:lvl1pPr>
            <a:lvl2pPr marL="457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000" b="1" kern="1200">
                <a:solidFill>
                  <a:schemeClr val="tx2"/>
                </a:solidFill>
                <a:latin typeface="+mn-lt"/>
                <a:ea typeface="+mn-ea"/>
                <a:cs typeface="+mn-cs"/>
              </a:defRPr>
            </a:lvl2pPr>
            <a:lvl3pPr marL="914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800" b="1" kern="1200">
                <a:solidFill>
                  <a:schemeClr val="tx2"/>
                </a:solidFill>
                <a:latin typeface="+mn-lt"/>
                <a:ea typeface="+mn-ea"/>
                <a:cs typeface="+mn-cs"/>
              </a:defRPr>
            </a:lvl3pPr>
            <a:lvl4pPr marL="1371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4pPr>
            <a:lvl5pPr marL="18288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9pPr>
          </a:lstStyle>
          <a:p>
            <a:r>
              <a:rPr lang="en-AU"/>
              <a:t>Subscription Software</a:t>
            </a:r>
            <a:endParaRPr lang="en-AU" dirty="0"/>
          </a:p>
        </p:txBody>
      </p:sp>
      <p:sp>
        <p:nvSpPr>
          <p:cNvPr id="9" name="Content Placeholder 3">
            <a:extLst>
              <a:ext uri="{FF2B5EF4-FFF2-40B4-BE49-F238E27FC236}">
                <a16:creationId xmlns:a16="http://schemas.microsoft.com/office/drawing/2014/main" id="{0E5D15A5-32AF-44C0-90F5-90A7D2A32768}"/>
              </a:ext>
            </a:extLst>
          </p:cNvPr>
          <p:cNvSpPr txBox="1">
            <a:spLocks/>
          </p:cNvSpPr>
          <p:nvPr/>
        </p:nvSpPr>
        <p:spPr>
          <a:xfrm>
            <a:off x="8886295" y="2908684"/>
            <a:ext cx="2858292"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a:t>Adobe Creative Cloud</a:t>
            </a:r>
          </a:p>
          <a:p>
            <a:r>
              <a:rPr lang="en-AU"/>
              <a:t>Microsoft Office 365 </a:t>
            </a:r>
          </a:p>
          <a:p>
            <a:r>
              <a:rPr lang="en-AU"/>
              <a:t>Autodesk Desktop Suite</a:t>
            </a:r>
            <a:endParaRPr lang="en-AU" dirty="0"/>
          </a:p>
        </p:txBody>
      </p:sp>
    </p:spTree>
    <p:extLst>
      <p:ext uri="{BB962C8B-B14F-4D97-AF65-F5344CB8AC3E}">
        <p14:creationId xmlns:p14="http://schemas.microsoft.com/office/powerpoint/2010/main" val="4238534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C453-121B-4932-97E7-B5E92A989E78}"/>
              </a:ext>
            </a:extLst>
          </p:cNvPr>
          <p:cNvSpPr>
            <a:spLocks noGrp="1"/>
          </p:cNvSpPr>
          <p:nvPr>
            <p:ph type="title"/>
          </p:nvPr>
        </p:nvSpPr>
        <p:spPr/>
        <p:txBody>
          <a:bodyPr/>
          <a:lstStyle/>
          <a:p>
            <a:r>
              <a:rPr lang="en-AU" dirty="0"/>
              <a:t>Software Page 2</a:t>
            </a:r>
          </a:p>
        </p:txBody>
      </p:sp>
      <p:sp>
        <p:nvSpPr>
          <p:cNvPr id="3" name="Text Placeholder 2">
            <a:extLst>
              <a:ext uri="{FF2B5EF4-FFF2-40B4-BE49-F238E27FC236}">
                <a16:creationId xmlns:a16="http://schemas.microsoft.com/office/drawing/2014/main" id="{5F786BE0-B04A-43EE-AA30-177FC34AB0AC}"/>
              </a:ext>
            </a:extLst>
          </p:cNvPr>
          <p:cNvSpPr>
            <a:spLocks noGrp="1"/>
          </p:cNvSpPr>
          <p:nvPr>
            <p:ph type="body" idx="1"/>
          </p:nvPr>
        </p:nvSpPr>
        <p:spPr>
          <a:xfrm>
            <a:off x="887219" y="2250892"/>
            <a:ext cx="7304281" cy="536005"/>
          </a:xfrm>
        </p:spPr>
        <p:txBody>
          <a:bodyPr/>
          <a:lstStyle/>
          <a:p>
            <a:r>
              <a:rPr lang="en-AU" dirty="0"/>
              <a:t>Virtual Reality Software Tools and Environments</a:t>
            </a:r>
          </a:p>
        </p:txBody>
      </p:sp>
      <p:sp>
        <p:nvSpPr>
          <p:cNvPr id="4" name="Content Placeholder 3">
            <a:extLst>
              <a:ext uri="{FF2B5EF4-FFF2-40B4-BE49-F238E27FC236}">
                <a16:creationId xmlns:a16="http://schemas.microsoft.com/office/drawing/2014/main" id="{98F483ED-012E-415B-B8E5-C0A3CDCC2039}"/>
              </a:ext>
            </a:extLst>
          </p:cNvPr>
          <p:cNvSpPr>
            <a:spLocks noGrp="1"/>
          </p:cNvSpPr>
          <p:nvPr>
            <p:ph sz="half" idx="2"/>
          </p:nvPr>
        </p:nvSpPr>
        <p:spPr>
          <a:xfrm>
            <a:off x="581194" y="2926052"/>
            <a:ext cx="2380120" cy="2934999"/>
          </a:xfrm>
        </p:spPr>
        <p:txBody>
          <a:bodyPr/>
          <a:lstStyle/>
          <a:p>
            <a:r>
              <a:rPr lang="en-AU" dirty="0"/>
              <a:t>Steam VR</a:t>
            </a:r>
          </a:p>
          <a:p>
            <a:r>
              <a:rPr lang="en-AU" dirty="0" err="1"/>
              <a:t>Viveport</a:t>
            </a:r>
            <a:endParaRPr lang="en-AU" dirty="0"/>
          </a:p>
          <a:p>
            <a:r>
              <a:rPr lang="en-AU" dirty="0"/>
              <a:t>Google Earth</a:t>
            </a:r>
          </a:p>
          <a:p>
            <a:r>
              <a:rPr lang="en-AU" dirty="0"/>
              <a:t>Tilt Brush</a:t>
            </a:r>
          </a:p>
          <a:p>
            <a:r>
              <a:rPr lang="en-AU" dirty="0"/>
              <a:t>Gravity Sketch</a:t>
            </a:r>
          </a:p>
          <a:p>
            <a:r>
              <a:rPr lang="en-AU" dirty="0" err="1"/>
              <a:t>MasterpieceVR</a:t>
            </a:r>
            <a:endParaRPr lang="en-AU" dirty="0"/>
          </a:p>
          <a:p>
            <a:r>
              <a:rPr lang="en-AU" dirty="0"/>
              <a:t>Simmetri</a:t>
            </a:r>
          </a:p>
        </p:txBody>
      </p:sp>
      <p:sp>
        <p:nvSpPr>
          <p:cNvPr id="7" name="Content Placeholder 3">
            <a:extLst>
              <a:ext uri="{FF2B5EF4-FFF2-40B4-BE49-F238E27FC236}">
                <a16:creationId xmlns:a16="http://schemas.microsoft.com/office/drawing/2014/main" id="{9F65EE96-59B9-4F59-B84A-CF608F7D553A}"/>
              </a:ext>
            </a:extLst>
          </p:cNvPr>
          <p:cNvSpPr txBox="1">
            <a:spLocks/>
          </p:cNvSpPr>
          <p:nvPr/>
        </p:nvSpPr>
        <p:spPr>
          <a:xfrm>
            <a:off x="3434852" y="2910672"/>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Sansar</a:t>
            </a:r>
          </a:p>
          <a:p>
            <a:r>
              <a:rPr lang="en-AU" dirty="0" err="1"/>
              <a:t>MindMapVR</a:t>
            </a:r>
            <a:endParaRPr lang="en-AU" dirty="0"/>
          </a:p>
          <a:p>
            <a:r>
              <a:rPr lang="en-AU" dirty="0"/>
              <a:t>VR Chat</a:t>
            </a:r>
          </a:p>
          <a:p>
            <a:r>
              <a:rPr lang="en-AU" dirty="0" err="1"/>
              <a:t>VeeR</a:t>
            </a:r>
            <a:r>
              <a:rPr lang="en-AU" dirty="0"/>
              <a:t> VR</a:t>
            </a:r>
          </a:p>
          <a:p>
            <a:r>
              <a:rPr lang="en-AU" dirty="0"/>
              <a:t>Work in VR</a:t>
            </a:r>
          </a:p>
          <a:p>
            <a:r>
              <a:rPr lang="en-AU" dirty="0"/>
              <a:t>VR Toolbox</a:t>
            </a:r>
          </a:p>
          <a:p>
            <a:r>
              <a:rPr lang="en-AU" dirty="0"/>
              <a:t>VR Model Viewer</a:t>
            </a:r>
          </a:p>
          <a:p>
            <a:endParaRPr lang="en-AU" dirty="0"/>
          </a:p>
        </p:txBody>
      </p:sp>
      <p:sp>
        <p:nvSpPr>
          <p:cNvPr id="12" name="Content Placeholder 3">
            <a:extLst>
              <a:ext uri="{FF2B5EF4-FFF2-40B4-BE49-F238E27FC236}">
                <a16:creationId xmlns:a16="http://schemas.microsoft.com/office/drawing/2014/main" id="{68E1F464-0CCD-4197-AEAE-777C14546DF8}"/>
              </a:ext>
            </a:extLst>
          </p:cNvPr>
          <p:cNvSpPr txBox="1">
            <a:spLocks/>
          </p:cNvSpPr>
          <p:nvPr/>
        </p:nvSpPr>
        <p:spPr>
          <a:xfrm>
            <a:off x="6295501" y="291906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err="1"/>
              <a:t>MixCast</a:t>
            </a:r>
            <a:endParaRPr lang="en-AU" dirty="0"/>
          </a:p>
          <a:p>
            <a:r>
              <a:rPr lang="en-AU" dirty="0"/>
              <a:t>Flipside Studio</a:t>
            </a:r>
          </a:p>
          <a:p>
            <a:r>
              <a:rPr lang="en-AU" dirty="0"/>
              <a:t>Strata </a:t>
            </a:r>
            <a:r>
              <a:rPr lang="en-AU" dirty="0" err="1"/>
              <a:t>InStudioVR</a:t>
            </a:r>
            <a:endParaRPr lang="en-AU" dirty="0"/>
          </a:p>
          <a:p>
            <a:r>
              <a:rPr lang="en-AU" dirty="0" err="1"/>
              <a:t>LyraVR</a:t>
            </a:r>
            <a:endParaRPr lang="en-AU" dirty="0"/>
          </a:p>
          <a:p>
            <a:r>
              <a:rPr lang="en-AU" dirty="0" err="1"/>
              <a:t>vBuilder</a:t>
            </a:r>
            <a:endParaRPr lang="en-AU" dirty="0"/>
          </a:p>
          <a:p>
            <a:r>
              <a:rPr lang="en-AU" dirty="0"/>
              <a:t>Vector Field Painter</a:t>
            </a:r>
          </a:p>
          <a:p>
            <a:endParaRPr lang="en-AU" dirty="0"/>
          </a:p>
        </p:txBody>
      </p:sp>
      <p:sp>
        <p:nvSpPr>
          <p:cNvPr id="13" name="Content Placeholder 3">
            <a:extLst>
              <a:ext uri="{FF2B5EF4-FFF2-40B4-BE49-F238E27FC236}">
                <a16:creationId xmlns:a16="http://schemas.microsoft.com/office/drawing/2014/main" id="{4CE1B21E-7E41-4A4B-9447-55AD04A92AEE}"/>
              </a:ext>
            </a:extLst>
          </p:cNvPr>
          <p:cNvSpPr txBox="1">
            <a:spLocks/>
          </p:cNvSpPr>
          <p:nvPr/>
        </p:nvSpPr>
        <p:spPr>
          <a:xfrm>
            <a:off x="9149159" y="290368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Universe Sandbox</a:t>
            </a:r>
          </a:p>
          <a:p>
            <a:r>
              <a:rPr lang="en-AU" dirty="0"/>
              <a:t>Space Engine</a:t>
            </a:r>
          </a:p>
          <a:p>
            <a:r>
              <a:rPr lang="en-AU" dirty="0" err="1"/>
              <a:t>Nanome</a:t>
            </a:r>
            <a:endParaRPr lang="en-AU" dirty="0"/>
          </a:p>
          <a:p>
            <a:r>
              <a:rPr lang="en-AU" dirty="0"/>
              <a:t>VR Robotics Sim</a:t>
            </a:r>
          </a:p>
          <a:p>
            <a:r>
              <a:rPr lang="en-AU" dirty="0"/>
              <a:t>Primitive</a:t>
            </a:r>
          </a:p>
          <a:p>
            <a:r>
              <a:rPr lang="en-AU" dirty="0"/>
              <a:t>Lux VR</a:t>
            </a:r>
          </a:p>
          <a:p>
            <a:endParaRPr lang="en-AU" dirty="0"/>
          </a:p>
        </p:txBody>
      </p:sp>
    </p:spTree>
    <p:extLst>
      <p:ext uri="{BB962C8B-B14F-4D97-AF65-F5344CB8AC3E}">
        <p14:creationId xmlns:p14="http://schemas.microsoft.com/office/powerpoint/2010/main" val="28547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C453-121B-4932-97E7-B5E92A989E78}"/>
              </a:ext>
            </a:extLst>
          </p:cNvPr>
          <p:cNvSpPr>
            <a:spLocks noGrp="1"/>
          </p:cNvSpPr>
          <p:nvPr>
            <p:ph type="title"/>
          </p:nvPr>
        </p:nvSpPr>
        <p:spPr/>
        <p:txBody>
          <a:bodyPr/>
          <a:lstStyle/>
          <a:p>
            <a:r>
              <a:rPr lang="en-AU" dirty="0"/>
              <a:t>Software Page 3</a:t>
            </a:r>
          </a:p>
        </p:txBody>
      </p:sp>
      <p:sp>
        <p:nvSpPr>
          <p:cNvPr id="3" name="Text Placeholder 2">
            <a:extLst>
              <a:ext uri="{FF2B5EF4-FFF2-40B4-BE49-F238E27FC236}">
                <a16:creationId xmlns:a16="http://schemas.microsoft.com/office/drawing/2014/main" id="{5F786BE0-B04A-43EE-AA30-177FC34AB0AC}"/>
              </a:ext>
            </a:extLst>
          </p:cNvPr>
          <p:cNvSpPr>
            <a:spLocks noGrp="1"/>
          </p:cNvSpPr>
          <p:nvPr>
            <p:ph type="body" idx="1"/>
          </p:nvPr>
        </p:nvSpPr>
        <p:spPr/>
        <p:txBody>
          <a:bodyPr/>
          <a:lstStyle/>
          <a:p>
            <a:r>
              <a:rPr lang="en-AU" dirty="0"/>
              <a:t>Purchased Software</a:t>
            </a:r>
          </a:p>
        </p:txBody>
      </p:sp>
      <p:sp>
        <p:nvSpPr>
          <p:cNvPr id="4" name="Content Placeholder 3">
            <a:extLst>
              <a:ext uri="{FF2B5EF4-FFF2-40B4-BE49-F238E27FC236}">
                <a16:creationId xmlns:a16="http://schemas.microsoft.com/office/drawing/2014/main" id="{98F483ED-012E-415B-B8E5-C0A3CDCC2039}"/>
              </a:ext>
            </a:extLst>
          </p:cNvPr>
          <p:cNvSpPr>
            <a:spLocks noGrp="1"/>
          </p:cNvSpPr>
          <p:nvPr>
            <p:ph sz="half" idx="2"/>
          </p:nvPr>
        </p:nvSpPr>
        <p:spPr>
          <a:xfrm>
            <a:off x="581194" y="2926052"/>
            <a:ext cx="2506390" cy="2934999"/>
          </a:xfrm>
        </p:spPr>
        <p:txBody>
          <a:bodyPr>
            <a:normAutofit/>
          </a:bodyPr>
          <a:lstStyle/>
          <a:p>
            <a:r>
              <a:rPr lang="en-AU" dirty="0"/>
              <a:t>Simmetri</a:t>
            </a:r>
          </a:p>
          <a:p>
            <a:r>
              <a:rPr lang="en-AU" dirty="0" err="1"/>
              <a:t>iClone</a:t>
            </a:r>
            <a:r>
              <a:rPr lang="en-AU" dirty="0"/>
              <a:t> 7</a:t>
            </a:r>
          </a:p>
          <a:p>
            <a:r>
              <a:rPr lang="en-AU" dirty="0"/>
              <a:t>Character Creator 3</a:t>
            </a:r>
          </a:p>
          <a:p>
            <a:r>
              <a:rPr lang="en-AU" dirty="0"/>
              <a:t>Cartoon Animator 4</a:t>
            </a:r>
          </a:p>
          <a:p>
            <a:r>
              <a:rPr lang="en-AU" dirty="0"/>
              <a:t>The Sims 4</a:t>
            </a:r>
          </a:p>
          <a:p>
            <a:r>
              <a:rPr lang="en-AU" dirty="0"/>
              <a:t>Democracy 3</a:t>
            </a:r>
          </a:p>
          <a:p>
            <a:r>
              <a:rPr lang="en-AU" dirty="0"/>
              <a:t>Cities: Skylines</a:t>
            </a:r>
          </a:p>
        </p:txBody>
      </p:sp>
      <p:sp>
        <p:nvSpPr>
          <p:cNvPr id="5" name="Text Placeholder 4">
            <a:extLst>
              <a:ext uri="{FF2B5EF4-FFF2-40B4-BE49-F238E27FC236}">
                <a16:creationId xmlns:a16="http://schemas.microsoft.com/office/drawing/2014/main" id="{89382162-A8F0-45D0-8BBE-9672B4454683}"/>
              </a:ext>
            </a:extLst>
          </p:cNvPr>
          <p:cNvSpPr>
            <a:spLocks noGrp="1"/>
          </p:cNvSpPr>
          <p:nvPr>
            <p:ph type="body" sz="quarter" idx="3"/>
          </p:nvPr>
        </p:nvSpPr>
        <p:spPr/>
        <p:txBody>
          <a:bodyPr/>
          <a:lstStyle/>
          <a:p>
            <a:r>
              <a:rPr lang="en-AU" dirty="0"/>
              <a:t>Open Source Machine Learning Algorithms</a:t>
            </a:r>
          </a:p>
        </p:txBody>
      </p:sp>
      <p:sp>
        <p:nvSpPr>
          <p:cNvPr id="7" name="Content Placeholder 3">
            <a:extLst>
              <a:ext uri="{FF2B5EF4-FFF2-40B4-BE49-F238E27FC236}">
                <a16:creationId xmlns:a16="http://schemas.microsoft.com/office/drawing/2014/main" id="{A4E152A1-B0D6-4D4F-B4D0-D831FF4BF50B}"/>
              </a:ext>
            </a:extLst>
          </p:cNvPr>
          <p:cNvSpPr txBox="1">
            <a:spLocks/>
          </p:cNvSpPr>
          <p:nvPr/>
        </p:nvSpPr>
        <p:spPr>
          <a:xfrm>
            <a:off x="3434852" y="2910672"/>
            <a:ext cx="2919056"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Universe Sandbox</a:t>
            </a:r>
          </a:p>
          <a:p>
            <a:r>
              <a:rPr lang="en-AU" dirty="0"/>
              <a:t>PC Building Sim</a:t>
            </a:r>
          </a:p>
          <a:p>
            <a:r>
              <a:rPr lang="en-AU" dirty="0"/>
              <a:t>Google Tilt Brush</a:t>
            </a:r>
          </a:p>
          <a:p>
            <a:r>
              <a:rPr lang="en-AU" dirty="0"/>
              <a:t>Solar System Scope</a:t>
            </a:r>
          </a:p>
          <a:p>
            <a:r>
              <a:rPr lang="en-AU" dirty="0"/>
              <a:t>Space Engine Pro</a:t>
            </a:r>
          </a:p>
          <a:p>
            <a:r>
              <a:rPr lang="en-AU" dirty="0"/>
              <a:t>No Man’s Sky</a:t>
            </a:r>
          </a:p>
          <a:p>
            <a:r>
              <a:rPr lang="en-AU" dirty="0"/>
              <a:t>VMWare Workstation Pro</a:t>
            </a:r>
          </a:p>
        </p:txBody>
      </p:sp>
      <p:sp>
        <p:nvSpPr>
          <p:cNvPr id="8" name="Content Placeholder 3">
            <a:extLst>
              <a:ext uri="{FF2B5EF4-FFF2-40B4-BE49-F238E27FC236}">
                <a16:creationId xmlns:a16="http://schemas.microsoft.com/office/drawing/2014/main" id="{E46D24BF-E730-4B64-BDC4-A2DCC2E689C4}"/>
              </a:ext>
            </a:extLst>
          </p:cNvPr>
          <p:cNvSpPr txBox="1">
            <a:spLocks/>
          </p:cNvSpPr>
          <p:nvPr/>
        </p:nvSpPr>
        <p:spPr>
          <a:xfrm>
            <a:off x="6295501" y="291906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A little bit of this</a:t>
            </a:r>
          </a:p>
          <a:p>
            <a:r>
              <a:rPr lang="en-AU" dirty="0"/>
              <a:t>To be honest it’s still a bit secret but I test the common public frameworks.</a:t>
            </a:r>
          </a:p>
          <a:p>
            <a:endParaRPr lang="en-AU" dirty="0"/>
          </a:p>
        </p:txBody>
      </p:sp>
      <p:sp>
        <p:nvSpPr>
          <p:cNvPr id="9" name="Content Placeholder 3">
            <a:extLst>
              <a:ext uri="{FF2B5EF4-FFF2-40B4-BE49-F238E27FC236}">
                <a16:creationId xmlns:a16="http://schemas.microsoft.com/office/drawing/2014/main" id="{494FB874-59FB-49D4-BF6D-8EA41D59B8C9}"/>
              </a:ext>
            </a:extLst>
          </p:cNvPr>
          <p:cNvSpPr txBox="1">
            <a:spLocks/>
          </p:cNvSpPr>
          <p:nvPr/>
        </p:nvSpPr>
        <p:spPr>
          <a:xfrm>
            <a:off x="9149159" y="290368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A little bit of that</a:t>
            </a:r>
          </a:p>
          <a:p>
            <a:r>
              <a:rPr lang="en-AU" dirty="0"/>
              <a:t>The real deal is still not assembled even though it is 3 years old in my mind.</a:t>
            </a:r>
          </a:p>
        </p:txBody>
      </p:sp>
    </p:spTree>
    <p:extLst>
      <p:ext uri="{BB962C8B-B14F-4D97-AF65-F5344CB8AC3E}">
        <p14:creationId xmlns:p14="http://schemas.microsoft.com/office/powerpoint/2010/main" val="2417249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C453-121B-4932-97E7-B5E92A989E78}"/>
              </a:ext>
            </a:extLst>
          </p:cNvPr>
          <p:cNvSpPr>
            <a:spLocks noGrp="1"/>
          </p:cNvSpPr>
          <p:nvPr>
            <p:ph type="title"/>
          </p:nvPr>
        </p:nvSpPr>
        <p:spPr/>
        <p:txBody>
          <a:bodyPr/>
          <a:lstStyle/>
          <a:p>
            <a:r>
              <a:rPr lang="en-AU" dirty="0"/>
              <a:t>Software to Develop or Buy</a:t>
            </a:r>
          </a:p>
        </p:txBody>
      </p:sp>
      <p:sp>
        <p:nvSpPr>
          <p:cNvPr id="3" name="Text Placeholder 2">
            <a:extLst>
              <a:ext uri="{FF2B5EF4-FFF2-40B4-BE49-F238E27FC236}">
                <a16:creationId xmlns:a16="http://schemas.microsoft.com/office/drawing/2014/main" id="{5F786BE0-B04A-43EE-AA30-177FC34AB0AC}"/>
              </a:ext>
            </a:extLst>
          </p:cNvPr>
          <p:cNvSpPr>
            <a:spLocks noGrp="1"/>
          </p:cNvSpPr>
          <p:nvPr>
            <p:ph type="body" idx="1"/>
          </p:nvPr>
        </p:nvSpPr>
        <p:spPr/>
        <p:txBody>
          <a:bodyPr/>
          <a:lstStyle/>
          <a:p>
            <a:r>
              <a:rPr lang="en-AU" dirty="0"/>
              <a:t>Virtual Reality Software Wish List</a:t>
            </a:r>
          </a:p>
        </p:txBody>
      </p:sp>
      <p:sp>
        <p:nvSpPr>
          <p:cNvPr id="4" name="Content Placeholder 3">
            <a:extLst>
              <a:ext uri="{FF2B5EF4-FFF2-40B4-BE49-F238E27FC236}">
                <a16:creationId xmlns:a16="http://schemas.microsoft.com/office/drawing/2014/main" id="{98F483ED-012E-415B-B8E5-C0A3CDCC2039}"/>
              </a:ext>
            </a:extLst>
          </p:cNvPr>
          <p:cNvSpPr>
            <a:spLocks noGrp="1"/>
          </p:cNvSpPr>
          <p:nvPr>
            <p:ph sz="half" idx="2"/>
          </p:nvPr>
        </p:nvSpPr>
        <p:spPr>
          <a:xfrm>
            <a:off x="581194" y="2926052"/>
            <a:ext cx="2380120" cy="2934999"/>
          </a:xfrm>
        </p:spPr>
        <p:txBody>
          <a:bodyPr/>
          <a:lstStyle/>
          <a:p>
            <a:r>
              <a:rPr lang="en-AU" dirty="0"/>
              <a:t>Public Talk Trainer</a:t>
            </a:r>
          </a:p>
          <a:p>
            <a:r>
              <a:rPr lang="en-AU" dirty="0"/>
              <a:t>2</a:t>
            </a:r>
            <a:r>
              <a:rPr lang="en-AU" baseline="30000" dirty="0"/>
              <a:t>nd</a:t>
            </a:r>
            <a:r>
              <a:rPr lang="en-AU" dirty="0"/>
              <a:t> Language Trainer</a:t>
            </a:r>
          </a:p>
          <a:p>
            <a:r>
              <a:rPr lang="en-AU" dirty="0"/>
              <a:t>Every Instrument</a:t>
            </a:r>
          </a:p>
          <a:p>
            <a:r>
              <a:rPr lang="en-AU" dirty="0"/>
              <a:t>Capsule Hotel</a:t>
            </a:r>
          </a:p>
          <a:p>
            <a:endParaRPr lang="en-AU" dirty="0"/>
          </a:p>
          <a:p>
            <a:endParaRPr lang="en-AU" dirty="0"/>
          </a:p>
        </p:txBody>
      </p:sp>
      <p:sp>
        <p:nvSpPr>
          <p:cNvPr id="7" name="Content Placeholder 3">
            <a:extLst>
              <a:ext uri="{FF2B5EF4-FFF2-40B4-BE49-F238E27FC236}">
                <a16:creationId xmlns:a16="http://schemas.microsoft.com/office/drawing/2014/main" id="{9F65EE96-59B9-4F59-B84A-CF608F7D553A}"/>
              </a:ext>
            </a:extLst>
          </p:cNvPr>
          <p:cNvSpPr txBox="1">
            <a:spLocks/>
          </p:cNvSpPr>
          <p:nvPr/>
        </p:nvSpPr>
        <p:spPr>
          <a:xfrm>
            <a:off x="3434852" y="2910672"/>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Human Body Sim</a:t>
            </a:r>
          </a:p>
          <a:p>
            <a:r>
              <a:rPr lang="en-AU" dirty="0"/>
              <a:t>3D Print My Organs</a:t>
            </a:r>
          </a:p>
          <a:p>
            <a:r>
              <a:rPr lang="en-AU" dirty="0"/>
              <a:t>The Sims 4+ in VR</a:t>
            </a:r>
          </a:p>
          <a:p>
            <a:r>
              <a:rPr lang="en-AU" dirty="0"/>
              <a:t>Social Engineering</a:t>
            </a:r>
          </a:p>
          <a:p>
            <a:endParaRPr lang="en-AU" dirty="0"/>
          </a:p>
        </p:txBody>
      </p:sp>
      <p:sp>
        <p:nvSpPr>
          <p:cNvPr id="12" name="Content Placeholder 3">
            <a:extLst>
              <a:ext uri="{FF2B5EF4-FFF2-40B4-BE49-F238E27FC236}">
                <a16:creationId xmlns:a16="http://schemas.microsoft.com/office/drawing/2014/main" id="{68E1F464-0CCD-4197-AEAE-777C14546DF8}"/>
              </a:ext>
            </a:extLst>
          </p:cNvPr>
          <p:cNvSpPr txBox="1">
            <a:spLocks/>
          </p:cNvSpPr>
          <p:nvPr/>
        </p:nvSpPr>
        <p:spPr>
          <a:xfrm>
            <a:off x="6295501" y="291906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Aura of Intelligence</a:t>
            </a:r>
          </a:p>
          <a:p>
            <a:r>
              <a:rPr lang="en-AU" dirty="0"/>
              <a:t>Micro Fluidics</a:t>
            </a:r>
          </a:p>
          <a:p>
            <a:r>
              <a:rPr lang="en-AU" dirty="0"/>
              <a:t>Micro Biome</a:t>
            </a:r>
          </a:p>
          <a:p>
            <a:r>
              <a:rPr lang="en-AU" dirty="0"/>
              <a:t>DNA/RNA</a:t>
            </a:r>
          </a:p>
        </p:txBody>
      </p:sp>
      <p:sp>
        <p:nvSpPr>
          <p:cNvPr id="13" name="Content Placeholder 3">
            <a:extLst>
              <a:ext uri="{FF2B5EF4-FFF2-40B4-BE49-F238E27FC236}">
                <a16:creationId xmlns:a16="http://schemas.microsoft.com/office/drawing/2014/main" id="{4CE1B21E-7E41-4A4B-9447-55AD04A92AEE}"/>
              </a:ext>
            </a:extLst>
          </p:cNvPr>
          <p:cNvSpPr txBox="1">
            <a:spLocks/>
          </p:cNvSpPr>
          <p:nvPr/>
        </p:nvSpPr>
        <p:spPr>
          <a:xfrm>
            <a:off x="9149159" y="2903681"/>
            <a:ext cx="2380120" cy="293499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AU" dirty="0"/>
              <a:t>Farm Simulator</a:t>
            </a:r>
          </a:p>
          <a:p>
            <a:r>
              <a:rPr lang="en-AU" dirty="0"/>
              <a:t>Roof Garden Sim</a:t>
            </a:r>
          </a:p>
          <a:p>
            <a:r>
              <a:rPr lang="en-AU" dirty="0"/>
              <a:t>Robotic Gardener</a:t>
            </a:r>
          </a:p>
          <a:p>
            <a:r>
              <a:rPr lang="en-AU" dirty="0"/>
              <a:t>Food Computer</a:t>
            </a:r>
          </a:p>
          <a:p>
            <a:endParaRPr lang="en-AU" dirty="0"/>
          </a:p>
          <a:p>
            <a:endParaRPr lang="en-AU" dirty="0"/>
          </a:p>
        </p:txBody>
      </p:sp>
    </p:spTree>
    <p:extLst>
      <p:ext uri="{BB962C8B-B14F-4D97-AF65-F5344CB8AC3E}">
        <p14:creationId xmlns:p14="http://schemas.microsoft.com/office/powerpoint/2010/main" val="192752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6D2C7-3879-424E-9F1C-C3D1BD80D907}"/>
              </a:ext>
            </a:extLst>
          </p:cNvPr>
          <p:cNvSpPr>
            <a:spLocks noGrp="1"/>
          </p:cNvSpPr>
          <p:nvPr>
            <p:ph type="title"/>
          </p:nvPr>
        </p:nvSpPr>
        <p:spPr/>
        <p:txBody>
          <a:bodyPr/>
          <a:lstStyle/>
          <a:p>
            <a:pPr algn="r"/>
            <a:r>
              <a:rPr lang="en-AU" dirty="0"/>
              <a:t>Presentation By</a:t>
            </a:r>
          </a:p>
        </p:txBody>
      </p:sp>
      <p:pic>
        <p:nvPicPr>
          <p:cNvPr id="6" name="Content Placeholder 5" descr="A picture containing text&#10;&#10;Description automatically generated">
            <a:extLst>
              <a:ext uri="{FF2B5EF4-FFF2-40B4-BE49-F238E27FC236}">
                <a16:creationId xmlns:a16="http://schemas.microsoft.com/office/drawing/2014/main" id="{8AFB9D31-F433-45D7-803F-F43237F58393}"/>
              </a:ext>
            </a:extLst>
          </p:cNvPr>
          <p:cNvPicPr>
            <a:picLocks noGrp="1" noChangeAspect="1"/>
          </p:cNvPicPr>
          <p:nvPr>
            <p:ph idx="1"/>
          </p:nvPr>
        </p:nvPicPr>
        <p:blipFill>
          <a:blip r:embed="rId2"/>
          <a:stretch>
            <a:fillRect/>
          </a:stretch>
        </p:blipFill>
        <p:spPr>
          <a:xfrm>
            <a:off x="2565919" y="583002"/>
            <a:ext cx="9162661" cy="4522538"/>
          </a:xfrm>
        </p:spPr>
      </p:pic>
      <p:sp>
        <p:nvSpPr>
          <p:cNvPr id="4" name="Text Placeholder 3">
            <a:extLst>
              <a:ext uri="{FF2B5EF4-FFF2-40B4-BE49-F238E27FC236}">
                <a16:creationId xmlns:a16="http://schemas.microsoft.com/office/drawing/2014/main" id="{3E06B8E0-773A-4335-BD3C-E78D2DD2DE15}"/>
              </a:ext>
            </a:extLst>
          </p:cNvPr>
          <p:cNvSpPr>
            <a:spLocks noGrp="1"/>
          </p:cNvSpPr>
          <p:nvPr>
            <p:ph type="body" sz="half" idx="2"/>
          </p:nvPr>
        </p:nvSpPr>
        <p:spPr/>
        <p:txBody>
          <a:bodyPr/>
          <a:lstStyle/>
          <a:p>
            <a:pPr algn="l"/>
            <a:r>
              <a:rPr lang="en-AU" dirty="0"/>
              <a:t>Luke Catalyst Nathan Hayes</a:t>
            </a:r>
          </a:p>
        </p:txBody>
      </p:sp>
      <p:pic>
        <p:nvPicPr>
          <p:cNvPr id="8" name="Picture 7" descr="A person lying on a rock in the water&#10;&#10;Description automatically generated with low confidence">
            <a:extLst>
              <a:ext uri="{FF2B5EF4-FFF2-40B4-BE49-F238E27FC236}">
                <a16:creationId xmlns:a16="http://schemas.microsoft.com/office/drawing/2014/main" id="{6BD5B8DA-9522-4BD9-806F-36E175F66B0E}"/>
              </a:ext>
            </a:extLst>
          </p:cNvPr>
          <p:cNvPicPr>
            <a:picLocks noChangeAspect="1"/>
          </p:cNvPicPr>
          <p:nvPr/>
        </p:nvPicPr>
        <p:blipFill rotWithShape="1">
          <a:blip r:embed="rId3"/>
          <a:srcRect l="5689"/>
          <a:stretch/>
        </p:blipFill>
        <p:spPr>
          <a:xfrm>
            <a:off x="463420" y="2102420"/>
            <a:ext cx="2102498" cy="1486226"/>
          </a:xfrm>
          <a:prstGeom prst="rect">
            <a:avLst/>
          </a:prstGeom>
        </p:spPr>
      </p:pic>
      <p:pic>
        <p:nvPicPr>
          <p:cNvPr id="10" name="Picture 9" descr="A picture containing meerkat, mammal&#10;&#10;Description automatically generated">
            <a:extLst>
              <a:ext uri="{FF2B5EF4-FFF2-40B4-BE49-F238E27FC236}">
                <a16:creationId xmlns:a16="http://schemas.microsoft.com/office/drawing/2014/main" id="{685FE2A6-6AED-447A-8D6D-92273E0DAA1E}"/>
              </a:ext>
            </a:extLst>
          </p:cNvPr>
          <p:cNvPicPr>
            <a:picLocks noChangeAspect="1"/>
          </p:cNvPicPr>
          <p:nvPr/>
        </p:nvPicPr>
        <p:blipFill rotWithShape="1">
          <a:blip r:embed="rId4"/>
          <a:srcRect r="5689"/>
          <a:stretch/>
        </p:blipFill>
        <p:spPr>
          <a:xfrm>
            <a:off x="463421" y="3621838"/>
            <a:ext cx="2102498" cy="1486226"/>
          </a:xfrm>
          <a:prstGeom prst="rect">
            <a:avLst/>
          </a:prstGeom>
        </p:spPr>
      </p:pic>
      <p:pic>
        <p:nvPicPr>
          <p:cNvPr id="12" name="Picture 11">
            <a:extLst>
              <a:ext uri="{FF2B5EF4-FFF2-40B4-BE49-F238E27FC236}">
                <a16:creationId xmlns:a16="http://schemas.microsoft.com/office/drawing/2014/main" id="{62C2AB93-EF9E-46B9-883E-AE977E379B25}"/>
              </a:ext>
            </a:extLst>
          </p:cNvPr>
          <p:cNvPicPr>
            <a:picLocks noChangeAspect="1"/>
          </p:cNvPicPr>
          <p:nvPr/>
        </p:nvPicPr>
        <p:blipFill rotWithShape="1">
          <a:blip r:embed="rId5"/>
          <a:srcRect l="5689"/>
          <a:stretch/>
        </p:blipFill>
        <p:spPr>
          <a:xfrm>
            <a:off x="463420" y="583002"/>
            <a:ext cx="2102498" cy="1486226"/>
          </a:xfrm>
          <a:prstGeom prst="rect">
            <a:avLst/>
          </a:prstGeom>
        </p:spPr>
      </p:pic>
    </p:spTree>
    <p:extLst>
      <p:ext uri="{BB962C8B-B14F-4D97-AF65-F5344CB8AC3E}">
        <p14:creationId xmlns:p14="http://schemas.microsoft.com/office/powerpoint/2010/main" val="142329533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D1CAB62D-49E5-4271-85C6-1466970BAB69}">
  <ds:schemaRefs>
    <ds:schemaRef ds:uri="http://schemas.microsoft.com/sharepoint/v3/contenttype/forms"/>
  </ds:schemaRefs>
</ds:datastoreItem>
</file>

<file path=customXml/itemProps2.xml><?xml version="1.0" encoding="utf-8"?>
<ds:datastoreItem xmlns:ds="http://schemas.openxmlformats.org/officeDocument/2006/customXml" ds:itemID="{D5A32ED2-6DBA-4E14-851E-DE5772C902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7F0652-397B-4F71-B75E-207A80EB2786}">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Dividend design</Template>
  <TotalTime>4777</TotalTime>
  <Words>674</Words>
  <Application>Microsoft Office PowerPoint</Application>
  <PresentationFormat>Widescreen</PresentationFormat>
  <Paragraphs>167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Gill Sans MT</vt:lpstr>
      <vt:lpstr>Wingdings 2</vt:lpstr>
      <vt:lpstr>Dividend</vt:lpstr>
      <vt:lpstr>Luke’s 2022 Motivation  &amp; Toolbox</vt:lpstr>
      <vt:lpstr>Basic Motivation</vt:lpstr>
      <vt:lpstr>Objective Reasons for tool acquisition</vt:lpstr>
      <vt:lpstr>THE COMPUTER HARDWARE</vt:lpstr>
      <vt:lpstr>Hardware Page 1</vt:lpstr>
      <vt:lpstr>Hardware Page 2</vt:lpstr>
      <vt:lpstr>THE COMPUTER software</vt:lpstr>
      <vt:lpstr>Software Page 1</vt:lpstr>
      <vt:lpstr>Software Page 2</vt:lpstr>
      <vt:lpstr>Software Page 3</vt:lpstr>
      <vt:lpstr>Software to Develop or Buy</vt:lpstr>
      <vt:lpstr>Presentation By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Luke’s 2021 Toolbox</dc:title>
  <dc:creator>Luke Hayes</dc:creator>
  <cp:lastModifiedBy>Luke Hayes</cp:lastModifiedBy>
  <cp:revision>64</cp:revision>
  <dcterms:created xsi:type="dcterms:W3CDTF">2021-03-23T02:44:34Z</dcterms:created>
  <dcterms:modified xsi:type="dcterms:W3CDTF">2023-03-03T00:50:49Z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